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3" r:id="rId6"/>
    <p:sldId id="276" r:id="rId7"/>
    <p:sldId id="279" r:id="rId8"/>
    <p:sldId id="275" r:id="rId9"/>
    <p:sldId id="278" r:id="rId10"/>
    <p:sldId id="277" r:id="rId11"/>
    <p:sldId id="280" r:id="rId12"/>
    <p:sldId id="281" r:id="rId13"/>
    <p:sldId id="282" r:id="rId14"/>
    <p:sldId id="274" r:id="rId15"/>
    <p:sldId id="271" r:id="rId16"/>
    <p:sldId id="272" r:id="rId17"/>
    <p:sldId id="273" r:id="rId18"/>
    <p:sldId id="269" r:id="rId19"/>
  </p:sldIdLst>
  <p:sldSz cx="9144000" cy="5143500" type="screen16x9"/>
  <p:notesSz cx="6858000" cy="9144000"/>
  <p:embeddedFontLst>
    <p:embeddedFont>
      <p:font typeface="Anton" panose="020B0604020202020204" charset="0"/>
      <p:regular r:id="rId21"/>
    </p:embeddedFont>
    <p:embeddedFont>
      <p:font typeface="Txt_IV50" panose="020B0604020202020204" charset="0"/>
      <p:regular r:id="rId22"/>
    </p:embeddedFont>
    <p:embeddedFont>
      <p:font typeface="Advent Pro Light" panose="020B0604020202020204" charset="0"/>
      <p:regular r:id="rId23"/>
      <p:bold r:id="rId24"/>
    </p:embeddedFont>
    <p:embeddedFont>
      <p:font typeface="Josefin Slab" panose="020B0604020202020204" charset="0"/>
      <p:regular r:id="rId25"/>
      <p:bold r:id="rId26"/>
      <p:italic r:id="rId27"/>
      <p:boldItalic r:id="rId28"/>
    </p:embeddedFont>
    <p:embeddedFont>
      <p:font typeface="Fira Sans Condensed Light" panose="020B0604020202020204" charset="0"/>
      <p:regular r:id="rId29"/>
      <p:bold r:id="rId30"/>
      <p:italic r:id="rId31"/>
      <p:boldItalic r:id="rId32"/>
    </p:embeddedFont>
    <p:embeddedFont>
      <p:font typeface="Rajdhani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53707-7791-4AFB-96FA-85B523877834}">
  <a:tblStyle styleId="{96453707-7791-4AFB-96FA-85B5238778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0" y="2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58655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008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154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57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37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08a6ee8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08a6ee8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57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838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2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4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10449" y="2058640"/>
            <a:ext cx="4793065" cy="9292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Rajdhani"/>
                <a:ea typeface="Rajdhani"/>
                <a:cs typeface="Rajdhani"/>
                <a:sym typeface="Rajdhani"/>
              </a:rPr>
              <a:t>REALITY &amp; VIRTUAL</a:t>
            </a:r>
            <a:endParaRPr sz="44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2008428" y="3958113"/>
            <a:ext cx="3869714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 PROJECT BY - </a:t>
            </a:r>
            <a:r>
              <a:rPr lang="en" sz="1600" b="1" dirty="0">
                <a:latin typeface="Josefin Slab" panose="020B0604020202020204" charset="0"/>
                <a:ea typeface="Fira Sans Condensed Light"/>
                <a:cs typeface="Txt_IV50" panose="00000400000000000000" pitchFamily="2" charset="0"/>
                <a:sym typeface="Fira Sans Condensed Light"/>
              </a:rPr>
              <a:t>RASYN</a:t>
            </a:r>
            <a:endParaRPr sz="1600" b="1" dirty="0">
              <a:latin typeface="Josefin Slab" panose="020B0604020202020204" charset="0"/>
              <a:ea typeface="Fira Sans Condensed Light"/>
              <a:cs typeface="Txt_IV50" panose="00000400000000000000" pitchFamily="2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243401" y="4599992"/>
            <a:ext cx="296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3"/>
    </mc:Choice>
    <mc:Fallback>
      <p:transition spd="slow" advTm="29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839547" y="1152475"/>
            <a:ext cx="2197360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6145" y="57290"/>
            <a:ext cx="7704000" cy="460559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90" y="718425"/>
            <a:ext cx="6522098" cy="4284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3514" y="464664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64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"/>
    </mc:Choice>
    <mc:Fallback>
      <p:transition spd="slow" advTm="96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63894" y="1152475"/>
            <a:ext cx="8060106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75441" y="47912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" y="1152476"/>
            <a:ext cx="4012164" cy="341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80" y="1152474"/>
            <a:ext cx="4341856" cy="34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6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2"/>
    </mc:Choice>
    <mc:Fallback>
      <p:transition spd="slow" advTm="52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817429" y="47119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152475"/>
            <a:ext cx="3293706" cy="3512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1152475"/>
            <a:ext cx="4243886" cy="34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7"/>
    </mc:Choice>
    <mc:Fallback>
      <p:transition spd="slow" advTm="299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74832" y="456887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" y="1152475"/>
            <a:ext cx="3508310" cy="341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08" y="1152474"/>
            <a:ext cx="3928188" cy="34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3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"/>
    </mc:Choice>
    <mc:Fallback>
      <p:transition spd="slow" advTm="194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80727" y="1922106"/>
            <a:ext cx="4399384" cy="196409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Flow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8" y="1320281"/>
            <a:ext cx="5854959" cy="3069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8302" y="449735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14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"/>
    </mc:Choice>
    <mc:Fallback>
      <p:transition spd="slow" advTm="135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0000" y="1478901"/>
            <a:ext cx="7704000" cy="3429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100" y="228601"/>
            <a:ext cx="7704000" cy="1026366"/>
          </a:xfrm>
        </p:spPr>
        <p:txBody>
          <a:bodyPr/>
          <a:lstStyle/>
          <a:p>
            <a:r>
              <a:rPr lang="en-US" dirty="0" smtClean="0"/>
              <a:t>Process Model</a:t>
            </a:r>
            <a:br>
              <a:rPr lang="en-US" dirty="0" smtClean="0"/>
            </a:br>
            <a:r>
              <a:rPr lang="en-US" sz="2400" dirty="0" smtClean="0"/>
              <a:t>Incremental Process Model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478901"/>
            <a:ext cx="7704000" cy="3461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00796" y="46932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01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"/>
    </mc:Choice>
    <mc:Fallback>
      <p:transition spd="slow" advTm="60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15486" y="1152475"/>
            <a:ext cx="6290310" cy="341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Techniques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07" y="1130935"/>
            <a:ext cx="6410130" cy="3459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4833" y="45904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5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"/>
    </mc:Choice>
    <mc:Fallback>
      <p:transition spd="slow" advTm="73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416629" y="1688841"/>
            <a:ext cx="3942183" cy="225927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327" y="1618861"/>
            <a:ext cx="4497355" cy="2570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4955" y="438072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17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68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"/>
    </mc:Choice>
    <mc:Fallback>
      <p:transition spd="slow" advTm="75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1354974" y="1458884"/>
            <a:ext cx="6275538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262257" y="455333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18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1"/>
    </mc:Choice>
    <mc:Fallback>
      <p:transition spd="slow" advTm="363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866405" y="16519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YUMNA ISLAM</a:t>
            </a:r>
            <a:endParaRPr sz="2000" dirty="0"/>
          </a:p>
        </p:txBody>
      </p:sp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5392343" y="405769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endParaRPr lang="en-US" sz="1100"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14517" y="1630241"/>
            <a:ext cx="11865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180204046</a:t>
            </a:r>
            <a:endParaRPr sz="1600" dirty="0"/>
          </a:p>
        </p:txBody>
      </p:sp>
      <p:cxnSp>
        <p:nvCxnSpPr>
          <p:cNvPr id="130" name="Google Shape;130;p26"/>
          <p:cNvCxnSpPr/>
          <p:nvPr/>
        </p:nvCxnSpPr>
        <p:spPr>
          <a:xfrm flipH="1">
            <a:off x="1801091" y="1548383"/>
            <a:ext cx="2761" cy="5852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15;p26"/>
          <p:cNvSpPr txBox="1">
            <a:spLocks/>
          </p:cNvSpPr>
          <p:nvPr/>
        </p:nvSpPr>
        <p:spPr>
          <a:xfrm>
            <a:off x="222423" y="878870"/>
            <a:ext cx="3496705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lvl="0"/>
            <a:r>
              <a:rPr lang="en-US" dirty="0"/>
              <a:t>TEAM - </a:t>
            </a:r>
            <a:r>
              <a:rPr lang="en-US" dirty="0">
                <a:latin typeface="Josefin Slab" panose="020B0604020202020204" charset="0"/>
                <a:ea typeface="Fira Sans Condensed Light"/>
                <a:cs typeface="Txt_IV50" panose="00000400000000000000" pitchFamily="2" charset="0"/>
                <a:sym typeface="Fira Sans Condensed Light"/>
              </a:rPr>
              <a:t>RASYN</a:t>
            </a:r>
          </a:p>
          <a:p>
            <a:r>
              <a:rPr lang="en-US" dirty="0"/>
              <a:t> </a:t>
            </a:r>
          </a:p>
        </p:txBody>
      </p:sp>
      <p:sp>
        <p:nvSpPr>
          <p:cNvPr id="62" name="Google Shape;115;p26"/>
          <p:cNvSpPr txBox="1">
            <a:spLocks noGrp="1"/>
          </p:cNvSpPr>
          <p:nvPr>
            <p:ph type="title"/>
          </p:nvPr>
        </p:nvSpPr>
        <p:spPr>
          <a:xfrm>
            <a:off x="5687293" y="204431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RAHAT ASHIK</a:t>
            </a:r>
            <a:endParaRPr sz="2000" dirty="0"/>
          </a:p>
        </p:txBody>
      </p:sp>
      <p:sp>
        <p:nvSpPr>
          <p:cNvPr id="63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5435363" y="4065051"/>
            <a:ext cx="2253061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endParaRPr lang="en-US" sz="1100" dirty="0"/>
          </a:p>
        </p:txBody>
      </p:sp>
      <p:sp>
        <p:nvSpPr>
          <p:cNvPr id="6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4388753" y="2051741"/>
            <a:ext cx="11865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180204073</a:t>
            </a:r>
            <a:endParaRPr sz="1600" dirty="0"/>
          </a:p>
        </p:txBody>
      </p:sp>
      <p:cxnSp>
        <p:nvCxnSpPr>
          <p:cNvPr id="65" name="Google Shape;130;p26"/>
          <p:cNvCxnSpPr/>
          <p:nvPr/>
        </p:nvCxnSpPr>
        <p:spPr>
          <a:xfrm flipH="1">
            <a:off x="5575327" y="1969883"/>
            <a:ext cx="2761" cy="5852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" name="Google Shape;115;p26"/>
          <p:cNvSpPr txBox="1">
            <a:spLocks noGrp="1"/>
          </p:cNvSpPr>
          <p:nvPr>
            <p:ph type="title"/>
          </p:nvPr>
        </p:nvSpPr>
        <p:spPr>
          <a:xfrm>
            <a:off x="1866405" y="2530909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ARMAN SAKIF</a:t>
            </a:r>
            <a:endParaRPr sz="2000" dirty="0"/>
          </a:p>
        </p:txBody>
      </p:sp>
      <p:sp>
        <p:nvSpPr>
          <p:cNvPr id="67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5435363" y="4057696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endParaRPr lang="en-US" sz="1100" dirty="0"/>
          </a:p>
        </p:txBody>
      </p:sp>
      <p:sp>
        <p:nvSpPr>
          <p:cNvPr id="68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14517" y="2530909"/>
            <a:ext cx="11865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180204054</a:t>
            </a:r>
            <a:endParaRPr sz="1600" dirty="0"/>
          </a:p>
        </p:txBody>
      </p:sp>
      <p:cxnSp>
        <p:nvCxnSpPr>
          <p:cNvPr id="69" name="Google Shape;130;p26"/>
          <p:cNvCxnSpPr/>
          <p:nvPr/>
        </p:nvCxnSpPr>
        <p:spPr>
          <a:xfrm flipH="1">
            <a:off x="1801091" y="2449051"/>
            <a:ext cx="2761" cy="5852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0" name="Google Shape;115;p26"/>
          <p:cNvSpPr txBox="1">
            <a:spLocks noGrp="1"/>
          </p:cNvSpPr>
          <p:nvPr>
            <p:ph type="title"/>
          </p:nvPr>
        </p:nvSpPr>
        <p:spPr>
          <a:xfrm>
            <a:off x="1923990" y="344582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FARHANA AZAD</a:t>
            </a:r>
            <a:endParaRPr sz="2000" dirty="0"/>
          </a:p>
        </p:txBody>
      </p:sp>
      <p:sp>
        <p:nvSpPr>
          <p:cNvPr id="71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5468021" y="401790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endParaRPr lang="en-US" sz="1100" dirty="0"/>
          </a:p>
        </p:txBody>
      </p:sp>
      <p:sp>
        <p:nvSpPr>
          <p:cNvPr id="72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614517" y="3445828"/>
            <a:ext cx="11865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180204068</a:t>
            </a:r>
            <a:endParaRPr sz="1600" dirty="0"/>
          </a:p>
        </p:txBody>
      </p:sp>
      <p:cxnSp>
        <p:nvCxnSpPr>
          <p:cNvPr id="73" name="Google Shape;130;p26"/>
          <p:cNvCxnSpPr/>
          <p:nvPr/>
        </p:nvCxnSpPr>
        <p:spPr>
          <a:xfrm flipH="1">
            <a:off x="1801091" y="3363970"/>
            <a:ext cx="2761" cy="5852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4" name="Google Shape;115;p26"/>
          <p:cNvSpPr txBox="1">
            <a:spLocks noGrp="1"/>
          </p:cNvSpPr>
          <p:nvPr>
            <p:ph type="title"/>
          </p:nvPr>
        </p:nvSpPr>
        <p:spPr>
          <a:xfrm>
            <a:off x="5775598" y="2993854"/>
            <a:ext cx="2339100" cy="513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 M SADMAN IBRAHIM</a:t>
            </a:r>
            <a:endParaRPr sz="2000" dirty="0"/>
          </a:p>
        </p:txBody>
      </p:sp>
      <p:sp>
        <p:nvSpPr>
          <p:cNvPr id="75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5349323" y="4072406"/>
            <a:ext cx="223906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  <p:sp>
        <p:nvSpPr>
          <p:cNvPr id="76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4388753" y="3003799"/>
            <a:ext cx="1186573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180204074</a:t>
            </a:r>
            <a:endParaRPr sz="1600" dirty="0"/>
          </a:p>
        </p:txBody>
      </p:sp>
      <p:cxnSp>
        <p:nvCxnSpPr>
          <p:cNvPr id="77" name="Google Shape;130;p26"/>
          <p:cNvCxnSpPr/>
          <p:nvPr/>
        </p:nvCxnSpPr>
        <p:spPr>
          <a:xfrm flipH="1">
            <a:off x="5575327" y="2921941"/>
            <a:ext cx="2761" cy="58521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8402217" y="4508714"/>
            <a:ext cx="259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"/>
    </mc:Choice>
    <mc:Fallback>
      <p:transition spd="slow" advTm="2019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5172901" y="921227"/>
            <a:ext cx="3904546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WHAT IS </a:t>
            </a:r>
            <a:r>
              <a:rPr lang="en" sz="2400" dirty="0" smtClean="0"/>
              <a:t>REALITY &amp; VIRTUAL</a:t>
            </a:r>
            <a:r>
              <a:rPr lang="en" sz="2400" dirty="0"/>
              <a:t>?</a:t>
            </a:r>
            <a:endParaRPr sz="2400"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5172901" y="2122484"/>
            <a:ext cx="3534706" cy="13794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dirty="0">
                <a:ea typeface="+mn-lt"/>
                <a:cs typeface="+mn-lt"/>
              </a:rPr>
              <a:t>A location based app which will connect you to your neighbors like never before.</a:t>
            </a:r>
            <a:endParaRPr lang="en-US" dirty="0"/>
          </a:p>
        </p:txBody>
      </p:sp>
      <p:cxnSp>
        <p:nvCxnSpPr>
          <p:cNvPr id="137" name="Google Shape;137;p27"/>
          <p:cNvCxnSpPr/>
          <p:nvPr/>
        </p:nvCxnSpPr>
        <p:spPr>
          <a:xfrm flipH="1" flipV="1">
            <a:off x="5769934" y="2381693"/>
            <a:ext cx="2225748" cy="7089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817" name="Google Shape;777;p40"/>
          <p:cNvGrpSpPr/>
          <p:nvPr/>
        </p:nvGrpSpPr>
        <p:grpSpPr>
          <a:xfrm>
            <a:off x="111540" y="708576"/>
            <a:ext cx="5211022" cy="3551536"/>
            <a:chOff x="1041903" y="1936461"/>
            <a:chExt cx="3784285" cy="2246679"/>
          </a:xfrm>
        </p:grpSpPr>
        <p:sp>
          <p:nvSpPr>
            <p:cNvPr id="818" name="Google Shape;778;p40"/>
            <p:cNvSpPr/>
            <p:nvPr/>
          </p:nvSpPr>
          <p:spPr>
            <a:xfrm>
              <a:off x="3948774" y="3433924"/>
              <a:ext cx="188935" cy="13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9" name="Google Shape;779;p40"/>
            <p:cNvGrpSpPr/>
            <p:nvPr/>
          </p:nvGrpSpPr>
          <p:grpSpPr>
            <a:xfrm>
              <a:off x="4088698" y="3407857"/>
              <a:ext cx="63780" cy="54671"/>
              <a:chOff x="5402331" y="3937355"/>
              <a:chExt cx="37776" cy="32380"/>
            </a:xfrm>
          </p:grpSpPr>
          <p:sp>
            <p:nvSpPr>
              <p:cNvPr id="1617" name="Google Shape;780;p40"/>
              <p:cNvSpPr/>
              <p:nvPr/>
            </p:nvSpPr>
            <p:spPr>
              <a:xfrm>
                <a:off x="5402331" y="3937355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4" y="609"/>
                    </a:cubicBezTo>
                    <a:cubicBezTo>
                      <a:pt x="0" y="1903"/>
                      <a:pt x="919" y="4117"/>
                      <a:pt x="2746" y="4117"/>
                    </a:cubicBezTo>
                    <a:cubicBezTo>
                      <a:pt x="3883" y="4117"/>
                      <a:pt x="4802" y="3185"/>
                      <a:pt x="4802" y="2060"/>
                    </a:cubicBezTo>
                    <a:cubicBezTo>
                      <a:pt x="4802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781;p40"/>
              <p:cNvSpPr/>
              <p:nvPr/>
            </p:nvSpPr>
            <p:spPr>
              <a:xfrm>
                <a:off x="5415174" y="3946990"/>
                <a:ext cx="15321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32" y="1416"/>
                    </a:cubicBezTo>
                    <a:cubicBezTo>
                      <a:pt x="701" y="1585"/>
                      <a:pt x="910" y="1661"/>
                      <a:pt x="1114" y="1661"/>
                    </a:cubicBezTo>
                    <a:cubicBezTo>
                      <a:pt x="1540" y="1661"/>
                      <a:pt x="1948" y="1333"/>
                      <a:pt x="1948" y="835"/>
                    </a:cubicBezTo>
                    <a:cubicBezTo>
                      <a:pt x="1948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0" name="Google Shape;782;p40"/>
            <p:cNvGrpSpPr/>
            <p:nvPr/>
          </p:nvGrpSpPr>
          <p:grpSpPr>
            <a:xfrm>
              <a:off x="3910703" y="3407857"/>
              <a:ext cx="63794" cy="54671"/>
              <a:chOff x="5296908" y="3937355"/>
              <a:chExt cx="37783" cy="32380"/>
            </a:xfrm>
          </p:grpSpPr>
          <p:sp>
            <p:nvSpPr>
              <p:cNvPr id="1615" name="Google Shape;783;p40"/>
              <p:cNvSpPr/>
              <p:nvPr/>
            </p:nvSpPr>
            <p:spPr>
              <a:xfrm>
                <a:off x="5296908" y="3937355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47" y="4117"/>
                    </a:cubicBezTo>
                    <a:cubicBezTo>
                      <a:pt x="3884" y="4117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784;p40"/>
              <p:cNvSpPr/>
              <p:nvPr/>
            </p:nvSpPr>
            <p:spPr>
              <a:xfrm>
                <a:off x="5309846" y="3946990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02" y="1"/>
                    </a:moveTo>
                    <a:cubicBezTo>
                      <a:pt x="364" y="1"/>
                      <a:pt x="1" y="896"/>
                      <a:pt x="521" y="1416"/>
                    </a:cubicBezTo>
                    <a:cubicBezTo>
                      <a:pt x="690" y="1585"/>
                      <a:pt x="899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61" y="1"/>
                      <a:pt x="11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1" name="Google Shape;785;p40"/>
            <p:cNvGrpSpPr/>
            <p:nvPr/>
          </p:nvGrpSpPr>
          <p:grpSpPr>
            <a:xfrm>
              <a:off x="2981752" y="2049401"/>
              <a:ext cx="146669" cy="95265"/>
              <a:chOff x="4746712" y="3132773"/>
              <a:chExt cx="86869" cy="56424"/>
            </a:xfrm>
          </p:grpSpPr>
          <p:sp>
            <p:nvSpPr>
              <p:cNvPr id="1613" name="Google Shape;786;p40"/>
              <p:cNvSpPr/>
              <p:nvPr/>
            </p:nvSpPr>
            <p:spPr>
              <a:xfrm>
                <a:off x="4746712" y="3132773"/>
                <a:ext cx="86869" cy="56424"/>
              </a:xfrm>
              <a:custGeom>
                <a:avLst/>
                <a:gdLst/>
                <a:ahLst/>
                <a:cxnLst/>
                <a:rect l="l" t="t" r="r" b="b"/>
                <a:pathLst>
                  <a:path w="11045" h="7174" fill="none" extrusionOk="0">
                    <a:moveTo>
                      <a:pt x="0" y="1597"/>
                    </a:moveTo>
                    <a:cubicBezTo>
                      <a:pt x="242" y="1743"/>
                      <a:pt x="3532" y="7174"/>
                      <a:pt x="3532" y="7174"/>
                    </a:cubicBezTo>
                    <a:lnTo>
                      <a:pt x="6290" y="3315"/>
                    </a:lnTo>
                    <a:lnTo>
                      <a:pt x="11044" y="1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787;p40"/>
              <p:cNvSpPr/>
              <p:nvPr/>
            </p:nvSpPr>
            <p:spPr>
              <a:xfrm>
                <a:off x="4746712" y="3145334"/>
                <a:ext cx="49479" cy="13520"/>
              </a:xfrm>
              <a:custGeom>
                <a:avLst/>
                <a:gdLst/>
                <a:ahLst/>
                <a:cxnLst/>
                <a:rect l="l" t="t" r="r" b="b"/>
                <a:pathLst>
                  <a:path w="6291" h="1719" fill="none" extrusionOk="0">
                    <a:moveTo>
                      <a:pt x="0" y="0"/>
                    </a:moveTo>
                    <a:lnTo>
                      <a:pt x="6290" y="171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2" name="Google Shape;788;p40"/>
            <p:cNvGrpSpPr/>
            <p:nvPr/>
          </p:nvGrpSpPr>
          <p:grpSpPr>
            <a:xfrm>
              <a:off x="3027206" y="2067235"/>
              <a:ext cx="63780" cy="54790"/>
              <a:chOff x="4773634" y="3143336"/>
              <a:chExt cx="37776" cy="32451"/>
            </a:xfrm>
          </p:grpSpPr>
          <p:sp>
            <p:nvSpPr>
              <p:cNvPr id="1611" name="Google Shape;789;p40"/>
              <p:cNvSpPr/>
              <p:nvPr/>
            </p:nvSpPr>
            <p:spPr>
              <a:xfrm>
                <a:off x="4773634" y="3143336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900"/>
                      <a:pt x="920" y="4125"/>
                      <a:pt x="2746" y="4125"/>
                    </a:cubicBezTo>
                    <a:cubicBezTo>
                      <a:pt x="3884" y="4125"/>
                      <a:pt x="4803" y="3206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790;p40"/>
              <p:cNvSpPr/>
              <p:nvPr/>
            </p:nvSpPr>
            <p:spPr>
              <a:xfrm>
                <a:off x="4788664" y="315304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7"/>
                      <a:pt x="835" y="1657"/>
                    </a:cubicBezTo>
                    <a:cubicBezTo>
                      <a:pt x="1295" y="1657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3" name="Google Shape;791;p40"/>
            <p:cNvGrpSpPr/>
            <p:nvPr/>
          </p:nvGrpSpPr>
          <p:grpSpPr>
            <a:xfrm>
              <a:off x="2943680" y="2046825"/>
              <a:ext cx="63780" cy="54804"/>
              <a:chOff x="4724163" y="3131248"/>
              <a:chExt cx="37776" cy="32459"/>
            </a:xfrm>
          </p:grpSpPr>
          <p:sp>
            <p:nvSpPr>
              <p:cNvPr id="1609" name="Google Shape;792;p40"/>
              <p:cNvSpPr/>
              <p:nvPr/>
            </p:nvSpPr>
            <p:spPr>
              <a:xfrm>
                <a:off x="4724163" y="3131248"/>
                <a:ext cx="37776" cy="32459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7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00"/>
                      <a:pt x="920" y="4114"/>
                      <a:pt x="2746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793;p40"/>
              <p:cNvSpPr/>
              <p:nvPr/>
            </p:nvSpPr>
            <p:spPr>
              <a:xfrm>
                <a:off x="4739288" y="314095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4" name="Google Shape;794;p40"/>
            <p:cNvGrpSpPr/>
            <p:nvPr/>
          </p:nvGrpSpPr>
          <p:grpSpPr>
            <a:xfrm>
              <a:off x="2995881" y="2122477"/>
              <a:ext cx="54631" cy="46929"/>
              <a:chOff x="4755081" y="3176054"/>
              <a:chExt cx="32357" cy="27795"/>
            </a:xfrm>
          </p:grpSpPr>
          <p:sp>
            <p:nvSpPr>
              <p:cNvPr id="1607" name="Google Shape;795;p40"/>
              <p:cNvSpPr/>
              <p:nvPr/>
            </p:nvSpPr>
            <p:spPr>
              <a:xfrm>
                <a:off x="4755081" y="3176054"/>
                <a:ext cx="32357" cy="27795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3534" extrusionOk="0">
                    <a:moveTo>
                      <a:pt x="2338" y="0"/>
                    </a:moveTo>
                    <a:cubicBezTo>
                      <a:pt x="1904" y="0"/>
                      <a:pt x="1462" y="162"/>
                      <a:pt x="1101" y="522"/>
                    </a:cubicBezTo>
                    <a:cubicBezTo>
                      <a:pt x="1" y="1635"/>
                      <a:pt x="787" y="3534"/>
                      <a:pt x="2360" y="3534"/>
                    </a:cubicBezTo>
                    <a:cubicBezTo>
                      <a:pt x="3327" y="3534"/>
                      <a:pt x="4114" y="2735"/>
                      <a:pt x="4114" y="1768"/>
                    </a:cubicBezTo>
                    <a:cubicBezTo>
                      <a:pt x="4114" y="704"/>
                      <a:pt x="3245" y="0"/>
                      <a:pt x="23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796;p40"/>
              <p:cNvSpPr/>
              <p:nvPr/>
            </p:nvSpPr>
            <p:spPr>
              <a:xfrm>
                <a:off x="4767924" y="3185768"/>
                <a:ext cx="9902" cy="8392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067" extrusionOk="0">
                    <a:moveTo>
                      <a:pt x="714" y="0"/>
                    </a:moveTo>
                    <a:cubicBezTo>
                      <a:pt x="243" y="0"/>
                      <a:pt x="1" y="569"/>
                      <a:pt x="339" y="908"/>
                    </a:cubicBezTo>
                    <a:cubicBezTo>
                      <a:pt x="449" y="1017"/>
                      <a:pt x="584" y="1066"/>
                      <a:pt x="716" y="1066"/>
                    </a:cubicBezTo>
                    <a:cubicBezTo>
                      <a:pt x="993" y="1066"/>
                      <a:pt x="1259" y="852"/>
                      <a:pt x="1259" y="533"/>
                    </a:cubicBezTo>
                    <a:cubicBezTo>
                      <a:pt x="1259" y="230"/>
                      <a:pt x="1017" y="0"/>
                      <a:pt x="7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5" name="Google Shape;797;p40"/>
            <p:cNvGrpSpPr/>
            <p:nvPr/>
          </p:nvGrpSpPr>
          <p:grpSpPr>
            <a:xfrm>
              <a:off x="3092912" y="2027211"/>
              <a:ext cx="54790" cy="46942"/>
              <a:chOff x="4812550" y="3119631"/>
              <a:chExt cx="32451" cy="27803"/>
            </a:xfrm>
          </p:grpSpPr>
          <p:sp>
            <p:nvSpPr>
              <p:cNvPr id="1605" name="Google Shape;798;p40"/>
              <p:cNvSpPr/>
              <p:nvPr/>
            </p:nvSpPr>
            <p:spPr>
              <a:xfrm>
                <a:off x="4812550" y="3119631"/>
                <a:ext cx="32451" cy="27803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535" extrusionOk="0">
                    <a:moveTo>
                      <a:pt x="2350" y="1"/>
                    </a:moveTo>
                    <a:cubicBezTo>
                      <a:pt x="1916" y="1"/>
                      <a:pt x="1473" y="162"/>
                      <a:pt x="1113" y="522"/>
                    </a:cubicBezTo>
                    <a:cubicBezTo>
                      <a:pt x="0" y="1635"/>
                      <a:pt x="798" y="3534"/>
                      <a:pt x="2371" y="3534"/>
                    </a:cubicBezTo>
                    <a:cubicBezTo>
                      <a:pt x="3339" y="3534"/>
                      <a:pt x="4125" y="2748"/>
                      <a:pt x="4125" y="1768"/>
                    </a:cubicBezTo>
                    <a:cubicBezTo>
                      <a:pt x="4125" y="705"/>
                      <a:pt x="3256" y="1"/>
                      <a:pt x="23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799;p40"/>
              <p:cNvSpPr/>
              <p:nvPr/>
            </p:nvSpPr>
            <p:spPr>
              <a:xfrm>
                <a:off x="4826912" y="3129352"/>
                <a:ext cx="8478" cy="837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065" extrusionOk="0">
                    <a:moveTo>
                      <a:pt x="533" y="0"/>
                    </a:moveTo>
                    <a:cubicBezTo>
                      <a:pt x="243" y="0"/>
                      <a:pt x="1" y="242"/>
                      <a:pt x="1" y="532"/>
                    </a:cubicBezTo>
                    <a:cubicBezTo>
                      <a:pt x="1" y="835"/>
                      <a:pt x="243" y="1065"/>
                      <a:pt x="533" y="1065"/>
                    </a:cubicBezTo>
                    <a:cubicBezTo>
                      <a:pt x="835" y="1065"/>
                      <a:pt x="1077" y="835"/>
                      <a:pt x="1077" y="532"/>
                    </a:cubicBezTo>
                    <a:cubicBezTo>
                      <a:pt x="1077" y="242"/>
                      <a:pt x="835" y="0"/>
                      <a:pt x="5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6" name="Google Shape;800;p40"/>
            <p:cNvGrpSpPr/>
            <p:nvPr/>
          </p:nvGrpSpPr>
          <p:grpSpPr>
            <a:xfrm>
              <a:off x="4093678" y="3585401"/>
              <a:ext cx="401114" cy="369164"/>
              <a:chOff x="5405280" y="4042510"/>
              <a:chExt cx="237570" cy="218647"/>
            </a:xfrm>
          </p:grpSpPr>
          <p:sp>
            <p:nvSpPr>
              <p:cNvPr id="1599" name="Google Shape;801;p40"/>
              <p:cNvSpPr/>
              <p:nvPr/>
            </p:nvSpPr>
            <p:spPr>
              <a:xfrm>
                <a:off x="5405280" y="4042510"/>
                <a:ext cx="144999" cy="173832"/>
              </a:xfrm>
              <a:custGeom>
                <a:avLst/>
                <a:gdLst/>
                <a:ahLst/>
                <a:cxnLst/>
                <a:rect l="l" t="t" r="r" b="b"/>
                <a:pathLst>
                  <a:path w="18436" h="22102" fill="none" extrusionOk="0">
                    <a:moveTo>
                      <a:pt x="0" y="12037"/>
                    </a:moveTo>
                    <a:cubicBezTo>
                      <a:pt x="702" y="12073"/>
                      <a:pt x="12302" y="22101"/>
                      <a:pt x="12302" y="22101"/>
                    </a:cubicBezTo>
                    <a:lnTo>
                      <a:pt x="11819" y="13005"/>
                    </a:lnTo>
                    <a:lnTo>
                      <a:pt x="18435" y="1"/>
                    </a:lnTo>
                    <a:lnTo>
                      <a:pt x="0" y="125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802;p40"/>
              <p:cNvSpPr/>
              <p:nvPr/>
            </p:nvSpPr>
            <p:spPr>
              <a:xfrm>
                <a:off x="5502036" y="4125093"/>
                <a:ext cx="134350" cy="135585"/>
              </a:xfrm>
              <a:custGeom>
                <a:avLst/>
                <a:gdLst/>
                <a:ahLst/>
                <a:cxnLst/>
                <a:rect l="l" t="t" r="r" b="b"/>
                <a:pathLst>
                  <a:path w="17082" h="17239" fill="none" extrusionOk="0">
                    <a:moveTo>
                      <a:pt x="13513" y="17239"/>
                    </a:moveTo>
                    <a:lnTo>
                      <a:pt x="12690" y="8614"/>
                    </a:lnTo>
                    <a:lnTo>
                      <a:pt x="17081" y="1"/>
                    </a:lnTo>
                    <a:lnTo>
                      <a:pt x="0" y="2021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803;p40"/>
              <p:cNvSpPr/>
              <p:nvPr/>
            </p:nvSpPr>
            <p:spPr>
              <a:xfrm>
                <a:off x="5543704" y="4042990"/>
                <a:ext cx="99146" cy="81639"/>
              </a:xfrm>
              <a:custGeom>
                <a:avLst/>
                <a:gdLst/>
                <a:ahLst/>
                <a:cxnLst/>
                <a:rect l="l" t="t" r="r" b="b"/>
                <a:pathLst>
                  <a:path w="12606" h="10380" fill="none" extrusionOk="0">
                    <a:moveTo>
                      <a:pt x="1" y="0"/>
                    </a:moveTo>
                    <a:lnTo>
                      <a:pt x="12606" y="1037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804;p40"/>
              <p:cNvSpPr/>
              <p:nvPr/>
            </p:nvSpPr>
            <p:spPr>
              <a:xfrm>
                <a:off x="5501941" y="4140980"/>
                <a:ext cx="103708" cy="51862"/>
              </a:xfrm>
              <a:custGeom>
                <a:avLst/>
                <a:gdLst/>
                <a:ahLst/>
                <a:cxnLst/>
                <a:rect l="l" t="t" r="r" b="b"/>
                <a:pathLst>
                  <a:path w="13186" h="6594" fill="none" extrusionOk="0">
                    <a:moveTo>
                      <a:pt x="13186" y="6594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805;p40"/>
              <p:cNvSpPr/>
              <p:nvPr/>
            </p:nvSpPr>
            <p:spPr>
              <a:xfrm>
                <a:off x="5495854" y="4211010"/>
                <a:ext cx="105989" cy="50147"/>
              </a:xfrm>
              <a:custGeom>
                <a:avLst/>
                <a:gdLst/>
                <a:ahLst/>
                <a:cxnLst/>
                <a:rect l="l" t="t" r="r" b="b"/>
                <a:pathLst>
                  <a:path w="13476" h="6376" fill="none" extrusionOk="0">
                    <a:moveTo>
                      <a:pt x="0" y="0"/>
                    </a:moveTo>
                    <a:lnTo>
                      <a:pt x="13476" y="637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806;p40"/>
              <p:cNvSpPr/>
              <p:nvPr/>
            </p:nvSpPr>
            <p:spPr>
              <a:xfrm>
                <a:off x="5405280" y="4134420"/>
                <a:ext cx="96669" cy="6567"/>
              </a:xfrm>
              <a:custGeom>
                <a:avLst/>
                <a:gdLst/>
                <a:ahLst/>
                <a:cxnLst/>
                <a:rect l="l" t="t" r="r" b="b"/>
                <a:pathLst>
                  <a:path w="12291" h="835" fill="none" extrusionOk="0">
                    <a:moveTo>
                      <a:pt x="12290" y="835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7" name="Google Shape;807;p40"/>
            <p:cNvGrpSpPr/>
            <p:nvPr/>
          </p:nvGrpSpPr>
          <p:grpSpPr>
            <a:xfrm>
              <a:off x="4055765" y="3725603"/>
              <a:ext cx="63780" cy="54671"/>
              <a:chOff x="5382826" y="4125549"/>
              <a:chExt cx="37776" cy="32380"/>
            </a:xfrm>
          </p:grpSpPr>
          <p:sp>
            <p:nvSpPr>
              <p:cNvPr id="1597" name="Google Shape;808;p40"/>
              <p:cNvSpPr/>
              <p:nvPr/>
            </p:nvSpPr>
            <p:spPr>
              <a:xfrm>
                <a:off x="5382826" y="4125549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4" y="0"/>
                    </a:moveTo>
                    <a:cubicBezTo>
                      <a:pt x="2229" y="0"/>
                      <a:pt x="1714" y="188"/>
                      <a:pt x="1295" y="608"/>
                    </a:cubicBezTo>
                    <a:cubicBezTo>
                      <a:pt x="0" y="1902"/>
                      <a:pt x="907" y="4116"/>
                      <a:pt x="2746" y="4116"/>
                    </a:cubicBezTo>
                    <a:cubicBezTo>
                      <a:pt x="3871" y="4116"/>
                      <a:pt x="4790" y="3197"/>
                      <a:pt x="4803" y="2060"/>
                    </a:cubicBezTo>
                    <a:cubicBezTo>
                      <a:pt x="4794" y="817"/>
                      <a:pt x="3787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809;p40"/>
              <p:cNvSpPr/>
              <p:nvPr/>
            </p:nvSpPr>
            <p:spPr>
              <a:xfrm>
                <a:off x="5395669" y="4135176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10;p40"/>
            <p:cNvGrpSpPr/>
            <p:nvPr/>
          </p:nvGrpSpPr>
          <p:grpSpPr>
            <a:xfrm>
              <a:off x="4212540" y="3843855"/>
              <a:ext cx="63794" cy="54644"/>
              <a:chOff x="5475680" y="4195587"/>
              <a:chExt cx="37783" cy="32364"/>
            </a:xfrm>
          </p:grpSpPr>
          <p:sp>
            <p:nvSpPr>
              <p:cNvPr id="1595" name="Google Shape;811;p40"/>
              <p:cNvSpPr/>
              <p:nvPr/>
            </p:nvSpPr>
            <p:spPr>
              <a:xfrm>
                <a:off x="5475680" y="4195587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1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812;p40"/>
              <p:cNvSpPr/>
              <p:nvPr/>
            </p:nvSpPr>
            <p:spPr>
              <a:xfrm>
                <a:off x="5488523" y="4205300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16"/>
                    </a:cubicBezTo>
                    <a:cubicBezTo>
                      <a:pt x="700" y="1583"/>
                      <a:pt x="905" y="1657"/>
                      <a:pt x="1106" y="1657"/>
                    </a:cubicBezTo>
                    <a:cubicBezTo>
                      <a:pt x="1531" y="1657"/>
                      <a:pt x="1940" y="1324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9" name="Google Shape;813;p40"/>
            <p:cNvGrpSpPr/>
            <p:nvPr/>
          </p:nvGrpSpPr>
          <p:grpSpPr>
            <a:xfrm>
              <a:off x="4308603" y="3559546"/>
              <a:ext cx="56238" cy="54472"/>
              <a:chOff x="5532575" y="4027197"/>
              <a:chExt cx="33308" cy="32262"/>
            </a:xfrm>
          </p:grpSpPr>
          <p:sp>
            <p:nvSpPr>
              <p:cNvPr id="1593" name="Google Shape;814;p40"/>
              <p:cNvSpPr/>
              <p:nvPr/>
            </p:nvSpPr>
            <p:spPr>
              <a:xfrm>
                <a:off x="5532575" y="4027197"/>
                <a:ext cx="33308" cy="32262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102" extrusionOk="0">
                    <a:moveTo>
                      <a:pt x="1984" y="0"/>
                    </a:moveTo>
                    <a:cubicBezTo>
                      <a:pt x="871" y="49"/>
                      <a:pt x="0" y="1004"/>
                      <a:pt x="37" y="2117"/>
                    </a:cubicBezTo>
                    <a:cubicBezTo>
                      <a:pt x="73" y="3227"/>
                      <a:pt x="980" y="4101"/>
                      <a:pt x="2084" y="4101"/>
                    </a:cubicBezTo>
                    <a:cubicBezTo>
                      <a:pt x="2099" y="4101"/>
                      <a:pt x="2114" y="4101"/>
                      <a:pt x="2130" y="4101"/>
                    </a:cubicBezTo>
                    <a:lnTo>
                      <a:pt x="2275" y="4101"/>
                    </a:lnTo>
                    <a:cubicBezTo>
                      <a:pt x="3375" y="4028"/>
                      <a:pt x="4234" y="3085"/>
                      <a:pt x="4186" y="1984"/>
                    </a:cubicBezTo>
                    <a:cubicBezTo>
                      <a:pt x="4150" y="871"/>
                      <a:pt x="3242" y="0"/>
                      <a:pt x="21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815;p40"/>
              <p:cNvSpPr/>
              <p:nvPr/>
            </p:nvSpPr>
            <p:spPr>
              <a:xfrm>
                <a:off x="5540661" y="4036792"/>
                <a:ext cx="15502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71" h="1661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50"/>
                      <a:pt x="1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8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0" name="Google Shape;816;p40"/>
            <p:cNvGrpSpPr/>
            <p:nvPr/>
          </p:nvGrpSpPr>
          <p:grpSpPr>
            <a:xfrm>
              <a:off x="4406750" y="3927873"/>
              <a:ext cx="56556" cy="54485"/>
              <a:chOff x="5590706" y="4245348"/>
              <a:chExt cx="33497" cy="32270"/>
            </a:xfrm>
          </p:grpSpPr>
          <p:sp>
            <p:nvSpPr>
              <p:cNvPr id="1591" name="Google Shape;817;p40"/>
              <p:cNvSpPr/>
              <p:nvPr/>
            </p:nvSpPr>
            <p:spPr>
              <a:xfrm>
                <a:off x="5590706" y="4245348"/>
                <a:ext cx="33497" cy="322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4103" extrusionOk="0">
                    <a:moveTo>
                      <a:pt x="2175" y="0"/>
                    </a:moveTo>
                    <a:cubicBezTo>
                      <a:pt x="2160" y="0"/>
                      <a:pt x="2145" y="1"/>
                      <a:pt x="2130" y="1"/>
                    </a:cubicBezTo>
                    <a:lnTo>
                      <a:pt x="1984" y="1"/>
                    </a:lnTo>
                    <a:cubicBezTo>
                      <a:pt x="872" y="49"/>
                      <a:pt x="1" y="993"/>
                      <a:pt x="37" y="2118"/>
                    </a:cubicBezTo>
                    <a:cubicBezTo>
                      <a:pt x="73" y="3228"/>
                      <a:pt x="980" y="4102"/>
                      <a:pt x="2085" y="4102"/>
                    </a:cubicBezTo>
                    <a:cubicBezTo>
                      <a:pt x="2100" y="4102"/>
                      <a:pt x="2115" y="4102"/>
                      <a:pt x="2130" y="4102"/>
                    </a:cubicBezTo>
                    <a:lnTo>
                      <a:pt x="2275" y="4102"/>
                    </a:lnTo>
                    <a:cubicBezTo>
                      <a:pt x="3388" y="4041"/>
                      <a:pt x="4259" y="3098"/>
                      <a:pt x="4222" y="1985"/>
                    </a:cubicBezTo>
                    <a:cubicBezTo>
                      <a:pt x="4175" y="875"/>
                      <a:pt x="3279" y="0"/>
                      <a:pt x="21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818;p40"/>
              <p:cNvSpPr/>
              <p:nvPr/>
            </p:nvSpPr>
            <p:spPr>
              <a:xfrm>
                <a:off x="5598791" y="4254944"/>
                <a:ext cx="1540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659" extrusionOk="0">
                    <a:moveTo>
                      <a:pt x="1106" y="0"/>
                    </a:moveTo>
                    <a:cubicBezTo>
                      <a:pt x="1085" y="0"/>
                      <a:pt x="1063" y="1"/>
                      <a:pt x="1041" y="3"/>
                    </a:cubicBezTo>
                    <a:cubicBezTo>
                      <a:pt x="303" y="51"/>
                      <a:pt x="1" y="970"/>
                      <a:pt x="557" y="1454"/>
                    </a:cubicBezTo>
                    <a:cubicBezTo>
                      <a:pt x="720" y="1596"/>
                      <a:pt x="909" y="1659"/>
                      <a:pt x="1093" y="1659"/>
                    </a:cubicBezTo>
                    <a:cubicBezTo>
                      <a:pt x="1538" y="1659"/>
                      <a:pt x="1958" y="1290"/>
                      <a:pt x="1924" y="777"/>
                    </a:cubicBezTo>
                    <a:cubicBezTo>
                      <a:pt x="1901" y="339"/>
                      <a:pt x="1538" y="0"/>
                      <a:pt x="11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19;p40"/>
            <p:cNvGrpSpPr/>
            <p:nvPr/>
          </p:nvGrpSpPr>
          <p:grpSpPr>
            <a:xfrm>
              <a:off x="4453984" y="3698805"/>
              <a:ext cx="55906" cy="54631"/>
              <a:chOff x="5618681" y="4109677"/>
              <a:chExt cx="33112" cy="32357"/>
            </a:xfrm>
          </p:grpSpPr>
          <p:sp>
            <p:nvSpPr>
              <p:cNvPr id="1589" name="Google Shape;820;p40"/>
              <p:cNvSpPr/>
              <p:nvPr/>
            </p:nvSpPr>
            <p:spPr>
              <a:xfrm>
                <a:off x="5618681" y="4109677"/>
                <a:ext cx="33112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210" h="4114" extrusionOk="0">
                    <a:moveTo>
                      <a:pt x="1984" y="1"/>
                    </a:moveTo>
                    <a:cubicBezTo>
                      <a:pt x="871" y="61"/>
                      <a:pt x="0" y="1005"/>
                      <a:pt x="36" y="2130"/>
                    </a:cubicBezTo>
                    <a:cubicBezTo>
                      <a:pt x="84" y="3235"/>
                      <a:pt x="992" y="4114"/>
                      <a:pt x="2106" y="4114"/>
                    </a:cubicBezTo>
                    <a:cubicBezTo>
                      <a:pt x="2114" y="4114"/>
                      <a:pt x="2121" y="4114"/>
                      <a:pt x="2129" y="4114"/>
                    </a:cubicBezTo>
                    <a:lnTo>
                      <a:pt x="2274" y="4114"/>
                    </a:lnTo>
                    <a:cubicBezTo>
                      <a:pt x="3375" y="4029"/>
                      <a:pt x="4210" y="3086"/>
                      <a:pt x="4173" y="1985"/>
                    </a:cubicBezTo>
                    <a:cubicBezTo>
                      <a:pt x="4137" y="884"/>
                      <a:pt x="3230" y="13"/>
                      <a:pt x="2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821;p40"/>
              <p:cNvSpPr/>
              <p:nvPr/>
            </p:nvSpPr>
            <p:spPr>
              <a:xfrm>
                <a:off x="5626767" y="4119280"/>
                <a:ext cx="15494" cy="13056"/>
              </a:xfrm>
              <a:custGeom>
                <a:avLst/>
                <a:gdLst/>
                <a:ahLst/>
                <a:cxnLst/>
                <a:rect l="l" t="t" r="r" b="b"/>
                <a:pathLst>
                  <a:path w="1970" h="1660" extrusionOk="0">
                    <a:moveTo>
                      <a:pt x="1098" y="1"/>
                    </a:moveTo>
                    <a:cubicBezTo>
                      <a:pt x="1083" y="1"/>
                      <a:pt x="1068" y="1"/>
                      <a:pt x="1053" y="2"/>
                    </a:cubicBezTo>
                    <a:cubicBezTo>
                      <a:pt x="315" y="62"/>
                      <a:pt x="0" y="970"/>
                      <a:pt x="557" y="1453"/>
                    </a:cubicBezTo>
                    <a:cubicBezTo>
                      <a:pt x="721" y="1596"/>
                      <a:pt x="913" y="1660"/>
                      <a:pt x="1100" y="1660"/>
                    </a:cubicBezTo>
                    <a:cubicBezTo>
                      <a:pt x="1547" y="1660"/>
                      <a:pt x="1970" y="1296"/>
                      <a:pt x="1936" y="776"/>
                    </a:cubicBezTo>
                    <a:cubicBezTo>
                      <a:pt x="1901" y="332"/>
                      <a:pt x="1527" y="1"/>
                      <a:pt x="10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2" name="Google Shape;822;p40"/>
            <p:cNvGrpSpPr/>
            <p:nvPr/>
          </p:nvGrpSpPr>
          <p:grpSpPr>
            <a:xfrm>
              <a:off x="4218649" y="3730184"/>
              <a:ext cx="53024" cy="45428"/>
              <a:chOff x="5479298" y="4128262"/>
              <a:chExt cx="31405" cy="26906"/>
            </a:xfrm>
          </p:grpSpPr>
          <p:sp>
            <p:nvSpPr>
              <p:cNvPr id="1587" name="Google Shape;823;p40"/>
              <p:cNvSpPr/>
              <p:nvPr/>
            </p:nvSpPr>
            <p:spPr>
              <a:xfrm>
                <a:off x="5479298" y="4128262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824;p40"/>
              <p:cNvSpPr/>
              <p:nvPr/>
            </p:nvSpPr>
            <p:spPr>
              <a:xfrm>
                <a:off x="5493471" y="413793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8" y="1"/>
                      <a:pt x="1" y="218"/>
                      <a:pt x="1" y="485"/>
                    </a:cubicBezTo>
                    <a:cubicBezTo>
                      <a:pt x="1" y="751"/>
                      <a:pt x="218" y="968"/>
                      <a:pt x="485" y="968"/>
                    </a:cubicBezTo>
                    <a:cubicBezTo>
                      <a:pt x="751" y="968"/>
                      <a:pt x="968" y="751"/>
                      <a:pt x="968" y="485"/>
                    </a:cubicBezTo>
                    <a:cubicBezTo>
                      <a:pt x="968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25;p40"/>
            <p:cNvGrpSpPr/>
            <p:nvPr/>
          </p:nvGrpSpPr>
          <p:grpSpPr>
            <a:xfrm>
              <a:off x="4393577" y="3817735"/>
              <a:ext cx="53183" cy="45415"/>
              <a:chOff x="5582903" y="4180116"/>
              <a:chExt cx="31499" cy="26898"/>
            </a:xfrm>
          </p:grpSpPr>
          <p:sp>
            <p:nvSpPr>
              <p:cNvPr id="1585" name="Google Shape;826;p40"/>
              <p:cNvSpPr/>
              <p:nvPr/>
            </p:nvSpPr>
            <p:spPr>
              <a:xfrm>
                <a:off x="5582903" y="4180116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1"/>
                    </a:moveTo>
                    <a:cubicBezTo>
                      <a:pt x="1855" y="1"/>
                      <a:pt x="1425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827;p40"/>
              <p:cNvSpPr/>
              <p:nvPr/>
            </p:nvSpPr>
            <p:spPr>
              <a:xfrm>
                <a:off x="5597084" y="4189790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" name="Google Shape;828;p40"/>
            <p:cNvGrpSpPr/>
            <p:nvPr/>
          </p:nvGrpSpPr>
          <p:grpSpPr>
            <a:xfrm>
              <a:off x="1721230" y="2235576"/>
              <a:ext cx="100577" cy="96554"/>
              <a:chOff x="4000135" y="3243041"/>
              <a:chExt cx="59570" cy="57186"/>
            </a:xfrm>
          </p:grpSpPr>
          <p:sp>
            <p:nvSpPr>
              <p:cNvPr id="1582" name="Google Shape;829;p40"/>
              <p:cNvSpPr/>
              <p:nvPr/>
            </p:nvSpPr>
            <p:spPr>
              <a:xfrm>
                <a:off x="4000135" y="3243041"/>
                <a:ext cx="59570" cy="57092"/>
              </a:xfrm>
              <a:custGeom>
                <a:avLst/>
                <a:gdLst/>
                <a:ahLst/>
                <a:cxnLst/>
                <a:rect l="l" t="t" r="r" b="b"/>
                <a:pathLst>
                  <a:path w="7574" h="7259" fill="none" extrusionOk="0">
                    <a:moveTo>
                      <a:pt x="1" y="2323"/>
                    </a:moveTo>
                    <a:lnTo>
                      <a:pt x="2577" y="7259"/>
                    </a:lnTo>
                    <a:lnTo>
                      <a:pt x="7573" y="4114"/>
                    </a:lnTo>
                    <a:lnTo>
                      <a:pt x="5541" y="1"/>
                    </a:lnTo>
                    <a:lnTo>
                      <a:pt x="352" y="232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830;p40"/>
              <p:cNvSpPr/>
              <p:nvPr/>
            </p:nvSpPr>
            <p:spPr>
              <a:xfrm>
                <a:off x="4024210" y="3246847"/>
                <a:ext cx="15706" cy="5338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6787" fill="none" extrusionOk="0">
                    <a:moveTo>
                      <a:pt x="0" y="6787"/>
                    </a:moveTo>
                    <a:lnTo>
                      <a:pt x="199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831;p40"/>
              <p:cNvSpPr/>
              <p:nvPr/>
            </p:nvSpPr>
            <p:spPr>
              <a:xfrm>
                <a:off x="4002896" y="3261311"/>
                <a:ext cx="56809" cy="14086"/>
              </a:xfrm>
              <a:custGeom>
                <a:avLst/>
                <a:gdLst/>
                <a:ahLst/>
                <a:cxnLst/>
                <a:rect l="l" t="t" r="r" b="b"/>
                <a:pathLst>
                  <a:path w="7223" h="1791" fill="none" extrusionOk="0">
                    <a:moveTo>
                      <a:pt x="7222" y="179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" name="Google Shape;832;p40"/>
            <p:cNvGrpSpPr/>
            <p:nvPr/>
          </p:nvGrpSpPr>
          <p:grpSpPr>
            <a:xfrm>
              <a:off x="1683318" y="2240357"/>
              <a:ext cx="63794" cy="54671"/>
              <a:chOff x="3977681" y="3245872"/>
              <a:chExt cx="37783" cy="32380"/>
            </a:xfrm>
          </p:grpSpPr>
          <p:sp>
            <p:nvSpPr>
              <p:cNvPr id="1580" name="Google Shape;833;p40"/>
              <p:cNvSpPr/>
              <p:nvPr/>
            </p:nvSpPr>
            <p:spPr>
              <a:xfrm>
                <a:off x="3977681" y="3245872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26" y="1"/>
                    </a:moveTo>
                    <a:cubicBezTo>
                      <a:pt x="2219" y="1"/>
                      <a:pt x="1703" y="189"/>
                      <a:pt x="1283" y="608"/>
                    </a:cubicBezTo>
                    <a:cubicBezTo>
                      <a:pt x="1" y="1903"/>
                      <a:pt x="908" y="4117"/>
                      <a:pt x="2747" y="4117"/>
                    </a:cubicBezTo>
                    <a:cubicBezTo>
                      <a:pt x="3872" y="4104"/>
                      <a:pt x="4791" y="3185"/>
                      <a:pt x="4803" y="2060"/>
                    </a:cubicBezTo>
                    <a:cubicBezTo>
                      <a:pt x="4795" y="818"/>
                      <a:pt x="3782" y="1"/>
                      <a:pt x="27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834;p40"/>
              <p:cNvSpPr/>
              <p:nvPr/>
            </p:nvSpPr>
            <p:spPr>
              <a:xfrm>
                <a:off x="3992718" y="325550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6" name="Google Shape;835;p40"/>
            <p:cNvGrpSpPr/>
            <p:nvPr/>
          </p:nvGrpSpPr>
          <p:grpSpPr>
            <a:xfrm>
              <a:off x="1789991" y="2268721"/>
              <a:ext cx="53024" cy="45588"/>
              <a:chOff x="4040860" y="3262672"/>
              <a:chExt cx="31405" cy="27001"/>
            </a:xfrm>
          </p:grpSpPr>
          <p:sp>
            <p:nvSpPr>
              <p:cNvPr id="1578" name="Google Shape;836;p40"/>
              <p:cNvSpPr/>
              <p:nvPr/>
            </p:nvSpPr>
            <p:spPr>
              <a:xfrm>
                <a:off x="4040860" y="326267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837;p40"/>
              <p:cNvSpPr/>
              <p:nvPr/>
            </p:nvSpPr>
            <p:spPr>
              <a:xfrm>
                <a:off x="4054938" y="327234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7" name="Google Shape;838;p40"/>
            <p:cNvGrpSpPr/>
            <p:nvPr/>
          </p:nvGrpSpPr>
          <p:grpSpPr>
            <a:xfrm>
              <a:off x="1756580" y="2214104"/>
              <a:ext cx="53011" cy="45428"/>
              <a:chOff x="4021072" y="3230323"/>
              <a:chExt cx="31397" cy="26906"/>
            </a:xfrm>
          </p:grpSpPr>
          <p:sp>
            <p:nvSpPr>
              <p:cNvPr id="1576" name="Google Shape;839;p40"/>
              <p:cNvSpPr/>
              <p:nvPr/>
            </p:nvSpPr>
            <p:spPr>
              <a:xfrm>
                <a:off x="4021072" y="3230323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840;p40"/>
              <p:cNvSpPr/>
              <p:nvPr/>
            </p:nvSpPr>
            <p:spPr>
              <a:xfrm>
                <a:off x="403524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8" name="Google Shape;841;p40"/>
            <p:cNvGrpSpPr/>
            <p:nvPr/>
          </p:nvGrpSpPr>
          <p:grpSpPr>
            <a:xfrm>
              <a:off x="1723488" y="2310578"/>
              <a:ext cx="53183" cy="45495"/>
              <a:chOff x="4001472" y="3287462"/>
              <a:chExt cx="31499" cy="26945"/>
            </a:xfrm>
          </p:grpSpPr>
          <p:sp>
            <p:nvSpPr>
              <p:cNvPr id="1574" name="Google Shape;842;p40"/>
              <p:cNvSpPr/>
              <p:nvPr/>
            </p:nvSpPr>
            <p:spPr>
              <a:xfrm>
                <a:off x="4001472" y="3287462"/>
                <a:ext cx="31499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6" extrusionOk="0">
                    <a:moveTo>
                      <a:pt x="2276" y="1"/>
                    </a:moveTo>
                    <a:cubicBezTo>
                      <a:pt x="1854" y="1"/>
                      <a:pt x="1425" y="158"/>
                      <a:pt x="1077" y="510"/>
                    </a:cubicBezTo>
                    <a:cubicBezTo>
                      <a:pt x="0" y="1587"/>
                      <a:pt x="762" y="3425"/>
                      <a:pt x="2286" y="3425"/>
                    </a:cubicBezTo>
                    <a:cubicBezTo>
                      <a:pt x="3230" y="3425"/>
                      <a:pt x="3992" y="2663"/>
                      <a:pt x="4004" y="1720"/>
                    </a:cubicBezTo>
                    <a:cubicBezTo>
                      <a:pt x="4004" y="688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843;p40"/>
              <p:cNvSpPr/>
              <p:nvPr/>
            </p:nvSpPr>
            <p:spPr>
              <a:xfrm>
                <a:off x="4014410" y="3297175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06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" name="Google Shape;844;p40"/>
            <p:cNvGrpSpPr/>
            <p:nvPr/>
          </p:nvGrpSpPr>
          <p:grpSpPr>
            <a:xfrm>
              <a:off x="1902426" y="2283767"/>
              <a:ext cx="259118" cy="186189"/>
              <a:chOff x="4107453" y="3271583"/>
              <a:chExt cx="153470" cy="110275"/>
            </a:xfrm>
          </p:grpSpPr>
          <p:sp>
            <p:nvSpPr>
              <p:cNvPr id="1570" name="Google Shape;845;p40"/>
              <p:cNvSpPr/>
              <p:nvPr/>
            </p:nvSpPr>
            <p:spPr>
              <a:xfrm>
                <a:off x="4107453" y="3271583"/>
                <a:ext cx="153470" cy="11027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021" fill="none" extrusionOk="0">
                    <a:moveTo>
                      <a:pt x="19513" y="14021"/>
                    </a:moveTo>
                    <a:lnTo>
                      <a:pt x="14844" y="968"/>
                    </a:lnTo>
                    <a:lnTo>
                      <a:pt x="5674" y="1"/>
                    </a:lnTo>
                    <a:lnTo>
                      <a:pt x="1" y="968"/>
                    </a:lnTo>
                    <a:lnTo>
                      <a:pt x="8977" y="2674"/>
                    </a:lnTo>
                    <a:lnTo>
                      <a:pt x="14360" y="10102"/>
                    </a:lnTo>
                    <a:lnTo>
                      <a:pt x="19029" y="140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846;p40"/>
              <p:cNvSpPr/>
              <p:nvPr/>
            </p:nvSpPr>
            <p:spPr>
              <a:xfrm>
                <a:off x="4155886" y="3271968"/>
                <a:ext cx="22171" cy="20559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2614" fill="none" extrusionOk="0">
                    <a:moveTo>
                      <a:pt x="2819" y="2613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847;p40"/>
              <p:cNvSpPr/>
              <p:nvPr/>
            </p:nvSpPr>
            <p:spPr>
              <a:xfrm>
                <a:off x="4178049" y="3279196"/>
                <a:ext cx="42345" cy="133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1695" fill="none" extrusionOk="0">
                    <a:moveTo>
                      <a:pt x="1" y="1694"/>
                    </a:moveTo>
                    <a:lnTo>
                      <a:pt x="5384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848;p40"/>
              <p:cNvSpPr/>
              <p:nvPr/>
            </p:nvSpPr>
            <p:spPr>
              <a:xfrm>
                <a:off x="4220387" y="3279196"/>
                <a:ext cx="8" cy="71745"/>
              </a:xfrm>
              <a:custGeom>
                <a:avLst/>
                <a:gdLst/>
                <a:ahLst/>
                <a:cxnLst/>
                <a:rect l="l" t="t" r="r" b="b"/>
                <a:pathLst>
                  <a:path w="1" h="9122" fill="none" extrusionOk="0">
                    <a:moveTo>
                      <a:pt x="1" y="0"/>
                    </a:moveTo>
                    <a:lnTo>
                      <a:pt x="1" y="91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9;p40"/>
            <p:cNvGrpSpPr/>
            <p:nvPr/>
          </p:nvGrpSpPr>
          <p:grpSpPr>
            <a:xfrm>
              <a:off x="1952223" y="2262294"/>
              <a:ext cx="53183" cy="45588"/>
              <a:chOff x="4136947" y="3258865"/>
              <a:chExt cx="31499" cy="27001"/>
            </a:xfrm>
          </p:grpSpPr>
          <p:sp>
            <p:nvSpPr>
              <p:cNvPr id="1568" name="Google Shape;850;p40"/>
              <p:cNvSpPr/>
              <p:nvPr/>
            </p:nvSpPr>
            <p:spPr>
              <a:xfrm>
                <a:off x="4136947" y="3258865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32"/>
                      <a:pt x="2299" y="3432"/>
                    </a:cubicBezTo>
                    <a:cubicBezTo>
                      <a:pt x="3243" y="3420"/>
                      <a:pt x="4005" y="2658"/>
                      <a:pt x="4005" y="1715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851;p40"/>
              <p:cNvSpPr/>
              <p:nvPr/>
            </p:nvSpPr>
            <p:spPr>
              <a:xfrm>
                <a:off x="4151222" y="3268539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06" y="1"/>
                      <a:pt x="0" y="218"/>
                      <a:pt x="0" y="485"/>
                    </a:cubicBezTo>
                    <a:cubicBezTo>
                      <a:pt x="0" y="751"/>
                      <a:pt x="206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52;p40"/>
            <p:cNvGrpSpPr/>
            <p:nvPr/>
          </p:nvGrpSpPr>
          <p:grpSpPr>
            <a:xfrm>
              <a:off x="1864036" y="2275149"/>
              <a:ext cx="53130" cy="45415"/>
              <a:chOff x="4084715" y="3266478"/>
              <a:chExt cx="31468" cy="26898"/>
            </a:xfrm>
          </p:grpSpPr>
          <p:sp>
            <p:nvSpPr>
              <p:cNvPr id="1566" name="Google Shape;853;p40"/>
              <p:cNvSpPr/>
              <p:nvPr/>
            </p:nvSpPr>
            <p:spPr>
              <a:xfrm>
                <a:off x="4084715" y="3266478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9" y="1"/>
                    </a:moveTo>
                    <a:cubicBezTo>
                      <a:pt x="1859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26"/>
                    </a:cubicBezTo>
                    <a:cubicBezTo>
                      <a:pt x="4001" y="686"/>
                      <a:pt x="3161" y="1"/>
                      <a:pt x="2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854;p40"/>
              <p:cNvSpPr/>
              <p:nvPr/>
            </p:nvSpPr>
            <p:spPr>
              <a:xfrm>
                <a:off x="4098896" y="327615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55;p40"/>
            <p:cNvGrpSpPr/>
            <p:nvPr/>
          </p:nvGrpSpPr>
          <p:grpSpPr>
            <a:xfrm>
              <a:off x="1989817" y="2297723"/>
              <a:ext cx="53024" cy="45495"/>
              <a:chOff x="4159213" y="3279849"/>
              <a:chExt cx="31405" cy="26945"/>
            </a:xfrm>
          </p:grpSpPr>
          <p:sp>
            <p:nvSpPr>
              <p:cNvPr id="1564" name="Google Shape;856;p40"/>
              <p:cNvSpPr/>
              <p:nvPr/>
            </p:nvSpPr>
            <p:spPr>
              <a:xfrm>
                <a:off x="4159213" y="3279849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6"/>
                      <a:pt x="2287" y="3426"/>
                    </a:cubicBezTo>
                    <a:cubicBezTo>
                      <a:pt x="3230" y="3426"/>
                      <a:pt x="3992" y="2663"/>
                      <a:pt x="3992" y="1720"/>
                    </a:cubicBezTo>
                    <a:cubicBezTo>
                      <a:pt x="3992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857;p40"/>
              <p:cNvSpPr/>
              <p:nvPr/>
            </p:nvSpPr>
            <p:spPr>
              <a:xfrm>
                <a:off x="4173385" y="3289570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3" name="Google Shape;858;p40"/>
            <p:cNvGrpSpPr/>
            <p:nvPr/>
          </p:nvGrpSpPr>
          <p:grpSpPr>
            <a:xfrm>
              <a:off x="2061299" y="2275188"/>
              <a:ext cx="53024" cy="45389"/>
              <a:chOff x="4201550" y="3266502"/>
              <a:chExt cx="31405" cy="26883"/>
            </a:xfrm>
          </p:grpSpPr>
          <p:sp>
            <p:nvSpPr>
              <p:cNvPr id="1562" name="Google Shape;859;p40"/>
              <p:cNvSpPr/>
              <p:nvPr/>
            </p:nvSpPr>
            <p:spPr>
              <a:xfrm>
                <a:off x="4201550" y="3266502"/>
                <a:ext cx="31405" cy="2688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18" extrusionOk="0">
                    <a:moveTo>
                      <a:pt x="2266" y="1"/>
                    </a:moveTo>
                    <a:cubicBezTo>
                      <a:pt x="1849" y="1"/>
                      <a:pt x="1423" y="155"/>
                      <a:pt x="1077" y="502"/>
                    </a:cubicBezTo>
                    <a:cubicBezTo>
                      <a:pt x="1" y="1566"/>
                      <a:pt x="751" y="3417"/>
                      <a:pt x="2275" y="3417"/>
                    </a:cubicBezTo>
                    <a:cubicBezTo>
                      <a:pt x="2282" y="3417"/>
                      <a:pt x="2290" y="3417"/>
                      <a:pt x="2297" y="3417"/>
                    </a:cubicBezTo>
                    <a:cubicBezTo>
                      <a:pt x="3230" y="3417"/>
                      <a:pt x="3993" y="2660"/>
                      <a:pt x="3993" y="1723"/>
                    </a:cubicBezTo>
                    <a:cubicBezTo>
                      <a:pt x="3993" y="689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860;p40"/>
              <p:cNvSpPr/>
              <p:nvPr/>
            </p:nvSpPr>
            <p:spPr>
              <a:xfrm>
                <a:off x="4214331" y="3276247"/>
                <a:ext cx="8919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4" extrusionOk="0">
                    <a:moveTo>
                      <a:pt x="635" y="0"/>
                    </a:moveTo>
                    <a:cubicBezTo>
                      <a:pt x="209" y="0"/>
                      <a:pt x="0" y="512"/>
                      <a:pt x="311" y="823"/>
                    </a:cubicBezTo>
                    <a:cubicBezTo>
                      <a:pt x="408" y="920"/>
                      <a:pt x="528" y="964"/>
                      <a:pt x="646" y="964"/>
                    </a:cubicBezTo>
                    <a:cubicBezTo>
                      <a:pt x="895" y="964"/>
                      <a:pt x="1134" y="771"/>
                      <a:pt x="1134" y="484"/>
                    </a:cubicBezTo>
                    <a:cubicBezTo>
                      <a:pt x="1134" y="206"/>
                      <a:pt x="916" y="0"/>
                      <a:pt x="650" y="0"/>
                    </a:cubicBezTo>
                    <a:cubicBezTo>
                      <a:pt x="645" y="0"/>
                      <a:pt x="640" y="0"/>
                      <a:pt x="6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4" name="Google Shape;861;p40"/>
            <p:cNvGrpSpPr/>
            <p:nvPr/>
          </p:nvGrpSpPr>
          <p:grpSpPr>
            <a:xfrm>
              <a:off x="2061299" y="2396375"/>
              <a:ext cx="53024" cy="45468"/>
              <a:chOff x="4201550" y="3338278"/>
              <a:chExt cx="31405" cy="26930"/>
            </a:xfrm>
          </p:grpSpPr>
          <p:sp>
            <p:nvSpPr>
              <p:cNvPr id="1560" name="Google Shape;862;p40"/>
              <p:cNvSpPr/>
              <p:nvPr/>
            </p:nvSpPr>
            <p:spPr>
              <a:xfrm>
                <a:off x="4201550" y="3338278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6" y="1"/>
                    </a:moveTo>
                    <a:cubicBezTo>
                      <a:pt x="1848" y="1"/>
                      <a:pt x="1423" y="154"/>
                      <a:pt x="1077" y="497"/>
                    </a:cubicBezTo>
                    <a:cubicBezTo>
                      <a:pt x="1" y="1573"/>
                      <a:pt x="751" y="3412"/>
                      <a:pt x="2275" y="3424"/>
                    </a:cubicBezTo>
                    <a:cubicBezTo>
                      <a:pt x="3218" y="3424"/>
                      <a:pt x="3993" y="2662"/>
                      <a:pt x="3993" y="1718"/>
                    </a:cubicBezTo>
                    <a:cubicBezTo>
                      <a:pt x="3993" y="684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863;p40"/>
              <p:cNvSpPr/>
              <p:nvPr/>
            </p:nvSpPr>
            <p:spPr>
              <a:xfrm>
                <a:off x="4214331" y="3347976"/>
                <a:ext cx="8919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965" extrusionOk="0">
                    <a:moveTo>
                      <a:pt x="671" y="1"/>
                    </a:moveTo>
                    <a:cubicBezTo>
                      <a:pt x="664" y="1"/>
                      <a:pt x="657" y="1"/>
                      <a:pt x="650" y="1"/>
                    </a:cubicBezTo>
                    <a:cubicBezTo>
                      <a:pt x="645" y="1"/>
                      <a:pt x="640" y="1"/>
                      <a:pt x="635" y="1"/>
                    </a:cubicBezTo>
                    <a:cubicBezTo>
                      <a:pt x="209" y="1"/>
                      <a:pt x="0" y="513"/>
                      <a:pt x="311" y="824"/>
                    </a:cubicBezTo>
                    <a:cubicBezTo>
                      <a:pt x="408" y="921"/>
                      <a:pt x="528" y="965"/>
                      <a:pt x="646" y="965"/>
                    </a:cubicBezTo>
                    <a:cubicBezTo>
                      <a:pt x="895" y="965"/>
                      <a:pt x="1134" y="772"/>
                      <a:pt x="1134" y="485"/>
                    </a:cubicBezTo>
                    <a:cubicBezTo>
                      <a:pt x="1134" y="214"/>
                      <a:pt x="927" y="1"/>
                      <a:pt x="6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64;p40"/>
            <p:cNvGrpSpPr/>
            <p:nvPr/>
          </p:nvGrpSpPr>
          <p:grpSpPr>
            <a:xfrm>
              <a:off x="2123300" y="2448470"/>
              <a:ext cx="53024" cy="45588"/>
              <a:chOff x="4238272" y="3369132"/>
              <a:chExt cx="31405" cy="27001"/>
            </a:xfrm>
          </p:grpSpPr>
          <p:sp>
            <p:nvSpPr>
              <p:cNvPr id="1558" name="Google Shape;865;p40"/>
              <p:cNvSpPr/>
              <p:nvPr/>
            </p:nvSpPr>
            <p:spPr>
              <a:xfrm>
                <a:off x="4238272" y="33691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4" y="1"/>
                      <a:pt x="1426" y="157"/>
                      <a:pt x="1078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866;p40"/>
              <p:cNvSpPr/>
              <p:nvPr/>
            </p:nvSpPr>
            <p:spPr>
              <a:xfrm>
                <a:off x="4251217" y="3378806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3"/>
                    </a:cubicBezTo>
                    <a:cubicBezTo>
                      <a:pt x="401" y="922"/>
                      <a:pt x="524" y="967"/>
                      <a:pt x="643" y="967"/>
                    </a:cubicBezTo>
                    <a:cubicBezTo>
                      <a:pt x="889" y="967"/>
                      <a:pt x="1125" y="778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6" name="Google Shape;867;p40"/>
            <p:cNvSpPr/>
            <p:nvPr/>
          </p:nvSpPr>
          <p:spPr>
            <a:xfrm>
              <a:off x="1868856" y="2184664"/>
              <a:ext cx="84355" cy="17516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7" name="Google Shape;868;p40"/>
            <p:cNvGrpSpPr/>
            <p:nvPr/>
          </p:nvGrpSpPr>
          <p:grpSpPr>
            <a:xfrm>
              <a:off x="1914962" y="2163191"/>
              <a:ext cx="53024" cy="45574"/>
              <a:chOff x="4114878" y="3200169"/>
              <a:chExt cx="31405" cy="26993"/>
            </a:xfrm>
          </p:grpSpPr>
          <p:sp>
            <p:nvSpPr>
              <p:cNvPr id="1556" name="Google Shape;869;p40"/>
              <p:cNvSpPr/>
              <p:nvPr/>
            </p:nvSpPr>
            <p:spPr>
              <a:xfrm>
                <a:off x="4114878" y="3200169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7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870;p40"/>
              <p:cNvSpPr/>
              <p:nvPr/>
            </p:nvSpPr>
            <p:spPr>
              <a:xfrm>
                <a:off x="4127721" y="320983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36"/>
                    </a:cubicBezTo>
                    <a:cubicBezTo>
                      <a:pt x="400" y="933"/>
                      <a:pt x="519" y="976"/>
                      <a:pt x="637" y="976"/>
                    </a:cubicBezTo>
                    <a:cubicBezTo>
                      <a:pt x="887" y="976"/>
                      <a:pt x="1129" y="781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" name="Google Shape;871;p40"/>
            <p:cNvGrpSpPr/>
            <p:nvPr/>
          </p:nvGrpSpPr>
          <p:grpSpPr>
            <a:xfrm>
              <a:off x="1836893" y="2180693"/>
              <a:ext cx="53183" cy="45428"/>
              <a:chOff x="4068639" y="3210535"/>
              <a:chExt cx="31499" cy="26906"/>
            </a:xfrm>
          </p:grpSpPr>
          <p:sp>
            <p:nvSpPr>
              <p:cNvPr id="1554" name="Google Shape;872;p40"/>
              <p:cNvSpPr/>
              <p:nvPr/>
            </p:nvSpPr>
            <p:spPr>
              <a:xfrm>
                <a:off x="4068639" y="321053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873;p40"/>
              <p:cNvSpPr/>
              <p:nvPr/>
            </p:nvSpPr>
            <p:spPr>
              <a:xfrm>
                <a:off x="4081577" y="3220209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7" y="964"/>
                      <a:pt x="1126" y="771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9" name="Google Shape;874;p40"/>
            <p:cNvGrpSpPr/>
            <p:nvPr/>
          </p:nvGrpSpPr>
          <p:grpSpPr>
            <a:xfrm>
              <a:off x="1532970" y="1964268"/>
              <a:ext cx="592919" cy="271322"/>
              <a:chOff x="3888633" y="3082351"/>
              <a:chExt cx="351172" cy="160698"/>
            </a:xfrm>
          </p:grpSpPr>
          <p:sp>
            <p:nvSpPr>
              <p:cNvPr id="1548" name="Google Shape;875;p40"/>
              <p:cNvSpPr/>
              <p:nvPr/>
            </p:nvSpPr>
            <p:spPr>
              <a:xfrm>
                <a:off x="3892440" y="3082351"/>
                <a:ext cx="347366" cy="160698"/>
              </a:xfrm>
              <a:custGeom>
                <a:avLst/>
                <a:gdLst/>
                <a:ahLst/>
                <a:cxnLst/>
                <a:rect l="l" t="t" r="r" b="b"/>
                <a:pathLst>
                  <a:path w="44166" h="20432" fill="none" extrusionOk="0">
                    <a:moveTo>
                      <a:pt x="7041" y="11529"/>
                    </a:moveTo>
                    <a:lnTo>
                      <a:pt x="22440" y="4162"/>
                    </a:lnTo>
                    <a:lnTo>
                      <a:pt x="34815" y="0"/>
                    </a:lnTo>
                    <a:lnTo>
                      <a:pt x="44166" y="484"/>
                    </a:lnTo>
                    <a:lnTo>
                      <a:pt x="38964" y="8565"/>
                    </a:lnTo>
                    <a:lnTo>
                      <a:pt x="33012" y="10065"/>
                    </a:lnTo>
                    <a:lnTo>
                      <a:pt x="22440" y="4839"/>
                    </a:lnTo>
                    <a:lnTo>
                      <a:pt x="18750" y="15424"/>
                    </a:lnTo>
                    <a:cubicBezTo>
                      <a:pt x="18750" y="15424"/>
                      <a:pt x="6206" y="11154"/>
                      <a:pt x="6557" y="11516"/>
                    </a:cubicBezTo>
                    <a:lnTo>
                      <a:pt x="0" y="2043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876;p40"/>
              <p:cNvSpPr/>
              <p:nvPr/>
            </p:nvSpPr>
            <p:spPr>
              <a:xfrm>
                <a:off x="3888633" y="3172924"/>
                <a:ext cx="72979" cy="70124"/>
              </a:xfrm>
              <a:custGeom>
                <a:avLst/>
                <a:gdLst/>
                <a:ahLst/>
                <a:cxnLst/>
                <a:rect l="l" t="t" r="r" b="b"/>
                <a:pathLst>
                  <a:path w="9279" h="8916" fill="none" extrusionOk="0">
                    <a:moveTo>
                      <a:pt x="0" y="8916"/>
                    </a:moveTo>
                    <a:lnTo>
                      <a:pt x="9279" y="6883"/>
                    </a:lnTo>
                    <a:lnTo>
                      <a:pt x="7041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877;p40"/>
              <p:cNvSpPr/>
              <p:nvPr/>
            </p:nvSpPr>
            <p:spPr>
              <a:xfrm>
                <a:off x="3960370" y="3203653"/>
                <a:ext cx="79547" cy="19607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2493" fill="none" extrusionOk="0">
                    <a:moveTo>
                      <a:pt x="0" y="2493"/>
                    </a:moveTo>
                    <a:lnTo>
                      <a:pt x="10113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878;p40"/>
              <p:cNvSpPr/>
              <p:nvPr/>
            </p:nvSpPr>
            <p:spPr>
              <a:xfrm>
                <a:off x="4043613" y="3161504"/>
                <a:ext cx="108474" cy="42156"/>
              </a:xfrm>
              <a:custGeom>
                <a:avLst/>
                <a:gdLst/>
                <a:ahLst/>
                <a:cxnLst/>
                <a:rect l="l" t="t" r="r" b="b"/>
                <a:pathLst>
                  <a:path w="13792" h="5360" fill="none" extrusionOk="0">
                    <a:moveTo>
                      <a:pt x="1" y="5360"/>
                    </a:moveTo>
                    <a:lnTo>
                      <a:pt x="1379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879;p40"/>
              <p:cNvSpPr/>
              <p:nvPr/>
            </p:nvSpPr>
            <p:spPr>
              <a:xfrm>
                <a:off x="4152079" y="3082351"/>
                <a:ext cx="17224" cy="829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0549" fill="none" extrusionOk="0">
                    <a:moveTo>
                      <a:pt x="0" y="10549"/>
                    </a:moveTo>
                    <a:lnTo>
                      <a:pt x="219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880;p40"/>
              <p:cNvSpPr/>
              <p:nvPr/>
            </p:nvSpPr>
            <p:spPr>
              <a:xfrm>
                <a:off x="4169296" y="3082351"/>
                <a:ext cx="25797" cy="63557"/>
              </a:xfrm>
              <a:custGeom>
                <a:avLst/>
                <a:gdLst/>
                <a:ahLst/>
                <a:cxnLst/>
                <a:rect l="l" t="t" r="r" b="b"/>
                <a:pathLst>
                  <a:path w="3280" h="8081" fill="none" extrusionOk="0">
                    <a:moveTo>
                      <a:pt x="1" y="0"/>
                    </a:moveTo>
                    <a:lnTo>
                      <a:pt x="3279" y="808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0" name="Google Shape;881;p40"/>
            <p:cNvGrpSpPr/>
            <p:nvPr/>
          </p:nvGrpSpPr>
          <p:grpSpPr>
            <a:xfrm>
              <a:off x="1963630" y="1938240"/>
              <a:ext cx="63794" cy="54631"/>
              <a:chOff x="4143703" y="3066935"/>
              <a:chExt cx="37783" cy="32357"/>
            </a:xfrm>
          </p:grpSpPr>
          <p:sp>
            <p:nvSpPr>
              <p:cNvPr id="1546" name="Google Shape;882;p40"/>
              <p:cNvSpPr/>
              <p:nvPr/>
            </p:nvSpPr>
            <p:spPr>
              <a:xfrm>
                <a:off x="4143703" y="306693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1" y="0"/>
                    </a:moveTo>
                    <a:cubicBezTo>
                      <a:pt x="2227" y="0"/>
                      <a:pt x="1713" y="188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883;p40"/>
              <p:cNvSpPr/>
              <p:nvPr/>
            </p:nvSpPr>
            <p:spPr>
              <a:xfrm>
                <a:off x="4158741" y="3076641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4" y="1658"/>
                      <a:pt x="1657" y="1283"/>
                      <a:pt x="1657" y="823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1" name="Google Shape;884;p40"/>
            <p:cNvGrpSpPr/>
            <p:nvPr/>
          </p:nvGrpSpPr>
          <p:grpSpPr>
            <a:xfrm>
              <a:off x="1796245" y="2000082"/>
              <a:ext cx="63794" cy="54790"/>
              <a:chOff x="4044565" y="3103563"/>
              <a:chExt cx="37783" cy="32451"/>
            </a:xfrm>
          </p:grpSpPr>
          <p:sp>
            <p:nvSpPr>
              <p:cNvPr id="1544" name="Google Shape;885;p40"/>
              <p:cNvSpPr/>
              <p:nvPr/>
            </p:nvSpPr>
            <p:spPr>
              <a:xfrm>
                <a:off x="4044565" y="3103563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886;p40"/>
              <p:cNvSpPr/>
              <p:nvPr/>
            </p:nvSpPr>
            <p:spPr>
              <a:xfrm>
                <a:off x="4059602" y="3113268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87;p40"/>
            <p:cNvGrpSpPr/>
            <p:nvPr/>
          </p:nvGrpSpPr>
          <p:grpSpPr>
            <a:xfrm>
              <a:off x="1750471" y="2143046"/>
              <a:ext cx="63780" cy="54631"/>
              <a:chOff x="4017454" y="3188237"/>
              <a:chExt cx="37776" cy="32357"/>
            </a:xfrm>
          </p:grpSpPr>
          <p:sp>
            <p:nvSpPr>
              <p:cNvPr id="1542" name="Google Shape;888;p40"/>
              <p:cNvSpPr/>
              <p:nvPr/>
            </p:nvSpPr>
            <p:spPr>
              <a:xfrm>
                <a:off x="4017454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08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889;p40"/>
              <p:cNvSpPr/>
              <p:nvPr/>
            </p:nvSpPr>
            <p:spPr>
              <a:xfrm>
                <a:off x="4032484" y="319794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" name="Google Shape;890;p40"/>
            <p:cNvGrpSpPr/>
            <p:nvPr/>
          </p:nvGrpSpPr>
          <p:grpSpPr>
            <a:xfrm>
              <a:off x="1588544" y="2091164"/>
              <a:ext cx="63794" cy="54631"/>
              <a:chOff x="3921548" y="3157509"/>
              <a:chExt cx="37783" cy="32357"/>
            </a:xfrm>
          </p:grpSpPr>
          <p:sp>
            <p:nvSpPr>
              <p:cNvPr id="1540" name="Google Shape;891;p40"/>
              <p:cNvSpPr/>
              <p:nvPr/>
            </p:nvSpPr>
            <p:spPr>
              <a:xfrm>
                <a:off x="3921548" y="31575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892;p40"/>
              <p:cNvSpPr/>
              <p:nvPr/>
            </p:nvSpPr>
            <p:spPr>
              <a:xfrm>
                <a:off x="3936586" y="3167214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4"/>
                      <a:pt x="1282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4" name="Google Shape;893;p40"/>
            <p:cNvGrpSpPr/>
            <p:nvPr/>
          </p:nvGrpSpPr>
          <p:grpSpPr>
            <a:xfrm>
              <a:off x="1618104" y="2182526"/>
              <a:ext cx="63794" cy="54671"/>
              <a:chOff x="3939056" y="3211620"/>
              <a:chExt cx="37783" cy="32380"/>
            </a:xfrm>
          </p:grpSpPr>
          <p:sp>
            <p:nvSpPr>
              <p:cNvPr id="1538" name="Google Shape;894;p40"/>
              <p:cNvSpPr/>
              <p:nvPr/>
            </p:nvSpPr>
            <p:spPr>
              <a:xfrm>
                <a:off x="3939056" y="3211620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1" y="1903"/>
                      <a:pt x="920" y="4117"/>
                      <a:pt x="2759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895;p40"/>
              <p:cNvSpPr/>
              <p:nvPr/>
            </p:nvSpPr>
            <p:spPr>
              <a:xfrm>
                <a:off x="3954188" y="32212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5" name="Google Shape;896;p40"/>
            <p:cNvGrpSpPr/>
            <p:nvPr/>
          </p:nvGrpSpPr>
          <p:grpSpPr>
            <a:xfrm>
              <a:off x="2018567" y="2056479"/>
              <a:ext cx="53024" cy="45468"/>
              <a:chOff x="4176240" y="3136965"/>
              <a:chExt cx="31405" cy="26930"/>
            </a:xfrm>
          </p:grpSpPr>
          <p:sp>
            <p:nvSpPr>
              <p:cNvPr id="1536" name="Google Shape;897;p40"/>
              <p:cNvSpPr/>
              <p:nvPr/>
            </p:nvSpPr>
            <p:spPr>
              <a:xfrm>
                <a:off x="4176240" y="3136965"/>
                <a:ext cx="3140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4" extrusionOk="0">
                    <a:moveTo>
                      <a:pt x="2268" y="1"/>
                    </a:moveTo>
                    <a:cubicBezTo>
                      <a:pt x="1846" y="1"/>
                      <a:pt x="1415" y="158"/>
                      <a:pt x="1065" y="508"/>
                    </a:cubicBezTo>
                    <a:cubicBezTo>
                      <a:pt x="1" y="1585"/>
                      <a:pt x="763" y="3423"/>
                      <a:pt x="2275" y="3423"/>
                    </a:cubicBezTo>
                    <a:cubicBezTo>
                      <a:pt x="3231" y="3423"/>
                      <a:pt x="3993" y="2649"/>
                      <a:pt x="3993" y="1705"/>
                    </a:cubicBezTo>
                    <a:cubicBezTo>
                      <a:pt x="3985" y="677"/>
                      <a:pt x="3145" y="1"/>
                      <a:pt x="22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898;p40"/>
              <p:cNvSpPr/>
              <p:nvPr/>
            </p:nvSpPr>
            <p:spPr>
              <a:xfrm>
                <a:off x="4190327" y="3146663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6" name="Google Shape;899;p40"/>
            <p:cNvGrpSpPr/>
            <p:nvPr/>
          </p:nvGrpSpPr>
          <p:grpSpPr>
            <a:xfrm>
              <a:off x="1945809" y="2082865"/>
              <a:ext cx="53183" cy="45588"/>
              <a:chOff x="4133148" y="3152593"/>
              <a:chExt cx="31499" cy="27001"/>
            </a:xfrm>
          </p:grpSpPr>
          <p:sp>
            <p:nvSpPr>
              <p:cNvPr id="1534" name="Google Shape;900;p40"/>
              <p:cNvSpPr/>
              <p:nvPr/>
            </p:nvSpPr>
            <p:spPr>
              <a:xfrm>
                <a:off x="4133148" y="31525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8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901;p40"/>
              <p:cNvSpPr/>
              <p:nvPr/>
            </p:nvSpPr>
            <p:spPr>
              <a:xfrm>
                <a:off x="4147321" y="316226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63" y="968"/>
                      <a:pt x="968" y="751"/>
                      <a:pt x="968" y="484"/>
                    </a:cubicBezTo>
                    <a:cubicBezTo>
                      <a:pt x="968" y="218"/>
                      <a:pt x="763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902;p40"/>
            <p:cNvGrpSpPr/>
            <p:nvPr/>
          </p:nvGrpSpPr>
          <p:grpSpPr>
            <a:xfrm>
              <a:off x="2093913" y="1949382"/>
              <a:ext cx="53183" cy="45415"/>
              <a:chOff x="4220866" y="3073534"/>
              <a:chExt cx="31499" cy="26898"/>
            </a:xfrm>
          </p:grpSpPr>
          <p:sp>
            <p:nvSpPr>
              <p:cNvPr id="1532" name="Google Shape;903;p40"/>
              <p:cNvSpPr/>
              <p:nvPr/>
            </p:nvSpPr>
            <p:spPr>
              <a:xfrm>
                <a:off x="4220866" y="307353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904;p40"/>
              <p:cNvSpPr/>
              <p:nvPr/>
            </p:nvSpPr>
            <p:spPr>
              <a:xfrm>
                <a:off x="4235039" y="3083114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5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8" name="Google Shape;905;p40"/>
            <p:cNvGrpSpPr/>
            <p:nvPr/>
          </p:nvGrpSpPr>
          <p:grpSpPr>
            <a:xfrm>
              <a:off x="1501007" y="2214104"/>
              <a:ext cx="53183" cy="45428"/>
              <a:chOff x="3869702" y="3230323"/>
              <a:chExt cx="31499" cy="26906"/>
            </a:xfrm>
          </p:grpSpPr>
          <p:sp>
            <p:nvSpPr>
              <p:cNvPr id="1530" name="Google Shape;906;p40"/>
              <p:cNvSpPr/>
              <p:nvPr/>
            </p:nvSpPr>
            <p:spPr>
              <a:xfrm>
                <a:off x="3869702" y="32303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907;p40"/>
              <p:cNvSpPr/>
              <p:nvPr/>
            </p:nvSpPr>
            <p:spPr>
              <a:xfrm>
                <a:off x="3883875" y="323999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9" name="Google Shape;908;p40"/>
            <p:cNvGrpSpPr/>
            <p:nvPr/>
          </p:nvGrpSpPr>
          <p:grpSpPr>
            <a:xfrm>
              <a:off x="2217118" y="1958000"/>
              <a:ext cx="454775" cy="526735"/>
              <a:chOff x="4293838" y="3078639"/>
              <a:chExt cx="269353" cy="311973"/>
            </a:xfrm>
          </p:grpSpPr>
          <p:sp>
            <p:nvSpPr>
              <p:cNvPr id="1513" name="Google Shape;909;p40"/>
              <p:cNvSpPr/>
              <p:nvPr/>
            </p:nvSpPr>
            <p:spPr>
              <a:xfrm>
                <a:off x="4293838" y="3078639"/>
                <a:ext cx="269353" cy="311973"/>
              </a:xfrm>
              <a:custGeom>
                <a:avLst/>
                <a:gdLst/>
                <a:ahLst/>
                <a:cxnLst/>
                <a:rect l="l" t="t" r="r" b="b"/>
                <a:pathLst>
                  <a:path w="34247" h="39666" fill="none" extrusionOk="0">
                    <a:moveTo>
                      <a:pt x="13" y="16730"/>
                    </a:moveTo>
                    <a:lnTo>
                      <a:pt x="7162" y="27690"/>
                    </a:lnTo>
                    <a:lnTo>
                      <a:pt x="8480" y="39666"/>
                    </a:lnTo>
                    <a:lnTo>
                      <a:pt x="18182" y="34138"/>
                    </a:lnTo>
                    <a:lnTo>
                      <a:pt x="26371" y="29807"/>
                    </a:lnTo>
                    <a:cubicBezTo>
                      <a:pt x="26371" y="29807"/>
                      <a:pt x="33605" y="34694"/>
                      <a:pt x="33932" y="35456"/>
                    </a:cubicBezTo>
                    <a:cubicBezTo>
                      <a:pt x="34246" y="36218"/>
                      <a:pt x="32263" y="18388"/>
                      <a:pt x="32263" y="18388"/>
                    </a:cubicBezTo>
                    <a:lnTo>
                      <a:pt x="28428" y="2928"/>
                    </a:lnTo>
                    <a:lnTo>
                      <a:pt x="12932" y="1"/>
                    </a:lnTo>
                    <a:lnTo>
                      <a:pt x="1670" y="2650"/>
                    </a:lnTo>
                    <a:lnTo>
                      <a:pt x="0" y="1714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910;p40"/>
              <p:cNvSpPr/>
              <p:nvPr/>
            </p:nvSpPr>
            <p:spPr>
              <a:xfrm>
                <a:off x="4306965" y="3099473"/>
                <a:ext cx="62519" cy="69652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8856" fill="none" extrusionOk="0">
                    <a:moveTo>
                      <a:pt x="1" y="1"/>
                    </a:moveTo>
                    <a:lnTo>
                      <a:pt x="7948" y="885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911;p40"/>
              <p:cNvSpPr/>
              <p:nvPr/>
            </p:nvSpPr>
            <p:spPr>
              <a:xfrm>
                <a:off x="4369476" y="3169118"/>
                <a:ext cx="26072" cy="9866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2545" fill="none" extrusionOk="0">
                    <a:moveTo>
                      <a:pt x="0" y="1"/>
                    </a:moveTo>
                    <a:lnTo>
                      <a:pt x="3315" y="1254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912;p40"/>
              <p:cNvSpPr/>
              <p:nvPr/>
            </p:nvSpPr>
            <p:spPr>
              <a:xfrm>
                <a:off x="4399347" y="3078639"/>
                <a:ext cx="60041" cy="110558"/>
              </a:xfrm>
              <a:custGeom>
                <a:avLst/>
                <a:gdLst/>
                <a:ahLst/>
                <a:cxnLst/>
                <a:rect l="l" t="t" r="r" b="b"/>
                <a:pathLst>
                  <a:path w="7634" h="14057" fill="none" extrusionOk="0">
                    <a:moveTo>
                      <a:pt x="7634" y="14057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913;p40"/>
              <p:cNvSpPr/>
              <p:nvPr/>
            </p:nvSpPr>
            <p:spPr>
              <a:xfrm>
                <a:off x="4373282" y="3169118"/>
                <a:ext cx="82299" cy="20079"/>
              </a:xfrm>
              <a:custGeom>
                <a:avLst/>
                <a:gdLst/>
                <a:ahLst/>
                <a:cxnLst/>
                <a:rect l="l" t="t" r="r" b="b"/>
                <a:pathLst>
                  <a:path w="10464" h="2553" fill="none" extrusionOk="0">
                    <a:moveTo>
                      <a:pt x="0" y="1"/>
                    </a:moveTo>
                    <a:lnTo>
                      <a:pt x="10464" y="255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914;p40"/>
              <p:cNvSpPr/>
              <p:nvPr/>
            </p:nvSpPr>
            <p:spPr>
              <a:xfrm>
                <a:off x="4369476" y="3078639"/>
                <a:ext cx="29879" cy="90487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11505" fill="none" extrusionOk="0">
                    <a:moveTo>
                      <a:pt x="0" y="11505"/>
                    </a:moveTo>
                    <a:lnTo>
                      <a:pt x="379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915;p40"/>
              <p:cNvSpPr/>
              <p:nvPr/>
            </p:nvSpPr>
            <p:spPr>
              <a:xfrm>
                <a:off x="4293932" y="3169118"/>
                <a:ext cx="75551" cy="4111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5227" fill="none" extrusionOk="0">
                    <a:moveTo>
                      <a:pt x="1" y="5226"/>
                    </a:moveTo>
                    <a:lnTo>
                      <a:pt x="9605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916;p40"/>
              <p:cNvSpPr/>
              <p:nvPr/>
            </p:nvSpPr>
            <p:spPr>
              <a:xfrm>
                <a:off x="4350159" y="3267776"/>
                <a:ext cx="45389" cy="27032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37" fill="none" extrusionOk="0">
                    <a:moveTo>
                      <a:pt x="1" y="3436"/>
                    </a:moveTo>
                    <a:lnTo>
                      <a:pt x="577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917;p40"/>
              <p:cNvSpPr/>
              <p:nvPr/>
            </p:nvSpPr>
            <p:spPr>
              <a:xfrm>
                <a:off x="4395540" y="3267776"/>
                <a:ext cx="38830" cy="76031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9667" fill="none" extrusionOk="0">
                    <a:moveTo>
                      <a:pt x="1" y="1"/>
                    </a:moveTo>
                    <a:lnTo>
                      <a:pt x="4936" y="96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918;p40"/>
              <p:cNvSpPr/>
              <p:nvPr/>
            </p:nvSpPr>
            <p:spPr>
              <a:xfrm>
                <a:off x="4360439" y="3267776"/>
                <a:ext cx="35109" cy="121978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5509" fill="none" extrusionOk="0">
                    <a:moveTo>
                      <a:pt x="0" y="15509"/>
                    </a:moveTo>
                    <a:lnTo>
                      <a:pt x="446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919;p40"/>
              <p:cNvSpPr/>
              <p:nvPr/>
            </p:nvSpPr>
            <p:spPr>
              <a:xfrm>
                <a:off x="4293932" y="3210220"/>
                <a:ext cx="101616" cy="57564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7319" fill="none" extrusionOk="0">
                    <a:moveTo>
                      <a:pt x="1" y="0"/>
                    </a:moveTo>
                    <a:lnTo>
                      <a:pt x="12920" y="73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920;p40"/>
              <p:cNvSpPr/>
              <p:nvPr/>
            </p:nvSpPr>
            <p:spPr>
              <a:xfrm>
                <a:off x="4395540" y="3186436"/>
                <a:ext cx="66420" cy="79735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10138" fill="none" extrusionOk="0">
                    <a:moveTo>
                      <a:pt x="8444" y="0"/>
                    </a:moveTo>
                    <a:lnTo>
                      <a:pt x="1" y="1013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921;p40"/>
              <p:cNvSpPr/>
              <p:nvPr/>
            </p:nvSpPr>
            <p:spPr>
              <a:xfrm>
                <a:off x="4459380" y="3189669"/>
                <a:ext cx="41873" cy="123402"/>
              </a:xfrm>
              <a:custGeom>
                <a:avLst/>
                <a:gdLst/>
                <a:ahLst/>
                <a:cxnLst/>
                <a:rect l="l" t="t" r="r" b="b"/>
                <a:pathLst>
                  <a:path w="5324" h="15690" fill="none" extrusionOk="0">
                    <a:moveTo>
                      <a:pt x="1" y="0"/>
                    </a:moveTo>
                    <a:lnTo>
                      <a:pt x="5323" y="1569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922;p40"/>
              <p:cNvSpPr/>
              <p:nvPr/>
            </p:nvSpPr>
            <p:spPr>
              <a:xfrm>
                <a:off x="4395540" y="3267776"/>
                <a:ext cx="105713" cy="45295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5759" fill="none" extrusionOk="0">
                    <a:moveTo>
                      <a:pt x="1" y="1"/>
                    </a:moveTo>
                    <a:lnTo>
                      <a:pt x="13440" y="575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923;p40"/>
              <p:cNvSpPr/>
              <p:nvPr/>
            </p:nvSpPr>
            <p:spPr>
              <a:xfrm>
                <a:off x="4501246" y="3223252"/>
                <a:ext cx="46435" cy="89818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11420" fill="none" extrusionOk="0">
                    <a:moveTo>
                      <a:pt x="0" y="11420"/>
                    </a:moveTo>
                    <a:lnTo>
                      <a:pt x="590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924;p40"/>
              <p:cNvSpPr/>
              <p:nvPr/>
            </p:nvSpPr>
            <p:spPr>
              <a:xfrm>
                <a:off x="4459671" y="3104231"/>
                <a:ext cx="58421" cy="84966"/>
              </a:xfrm>
              <a:custGeom>
                <a:avLst/>
                <a:gdLst/>
                <a:ahLst/>
                <a:cxnLst/>
                <a:rect l="l" t="t" r="r" b="b"/>
                <a:pathLst>
                  <a:path w="7428" h="10803" fill="none" extrusionOk="0">
                    <a:moveTo>
                      <a:pt x="0" y="10803"/>
                    </a:moveTo>
                    <a:lnTo>
                      <a:pt x="7428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925;p40"/>
              <p:cNvSpPr/>
              <p:nvPr/>
            </p:nvSpPr>
            <p:spPr>
              <a:xfrm>
                <a:off x="4459671" y="3189189"/>
                <a:ext cx="86586" cy="36737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4671" fill="none" extrusionOk="0">
                    <a:moveTo>
                      <a:pt x="0" y="1"/>
                    </a:moveTo>
                    <a:lnTo>
                      <a:pt x="11008" y="467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0" name="Google Shape;926;p40"/>
            <p:cNvGrpSpPr/>
            <p:nvPr/>
          </p:nvGrpSpPr>
          <p:grpSpPr>
            <a:xfrm>
              <a:off x="2629639" y="2402762"/>
              <a:ext cx="63780" cy="54671"/>
              <a:chOff x="4538164" y="3342061"/>
              <a:chExt cx="37776" cy="32380"/>
            </a:xfrm>
          </p:grpSpPr>
          <p:sp>
            <p:nvSpPr>
              <p:cNvPr id="1511" name="Google Shape;927;p40"/>
              <p:cNvSpPr/>
              <p:nvPr/>
            </p:nvSpPr>
            <p:spPr>
              <a:xfrm>
                <a:off x="4538164" y="3342061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9"/>
                      <a:pt x="1294" y="608"/>
                    </a:cubicBezTo>
                    <a:cubicBezTo>
                      <a:pt x="0" y="1903"/>
                      <a:pt x="919" y="4116"/>
                      <a:pt x="2746" y="4116"/>
                    </a:cubicBezTo>
                    <a:cubicBezTo>
                      <a:pt x="3883" y="4116"/>
                      <a:pt x="4802" y="3197"/>
                      <a:pt x="4802" y="2060"/>
                    </a:cubicBezTo>
                    <a:cubicBezTo>
                      <a:pt x="4802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928;p40"/>
              <p:cNvSpPr/>
              <p:nvPr/>
            </p:nvSpPr>
            <p:spPr>
              <a:xfrm>
                <a:off x="455319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1" name="Google Shape;929;p40"/>
            <p:cNvGrpSpPr/>
            <p:nvPr/>
          </p:nvGrpSpPr>
          <p:grpSpPr>
            <a:xfrm>
              <a:off x="2179206" y="2154028"/>
              <a:ext cx="63794" cy="54737"/>
              <a:chOff x="4271383" y="3194742"/>
              <a:chExt cx="37783" cy="32420"/>
            </a:xfrm>
          </p:grpSpPr>
          <p:sp>
            <p:nvSpPr>
              <p:cNvPr id="1509" name="Google Shape;930;p40"/>
              <p:cNvSpPr/>
              <p:nvPr/>
            </p:nvSpPr>
            <p:spPr>
              <a:xfrm>
                <a:off x="4271383" y="3194742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931;p40"/>
              <p:cNvSpPr/>
              <p:nvPr/>
            </p:nvSpPr>
            <p:spPr>
              <a:xfrm>
                <a:off x="4286516" y="320441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932;p40"/>
            <p:cNvGrpSpPr/>
            <p:nvPr/>
          </p:nvGrpSpPr>
          <p:grpSpPr>
            <a:xfrm>
              <a:off x="2201210" y="1967149"/>
              <a:ext cx="63794" cy="54631"/>
              <a:chOff x="4284416" y="3084058"/>
              <a:chExt cx="37783" cy="32357"/>
            </a:xfrm>
          </p:grpSpPr>
          <p:sp>
            <p:nvSpPr>
              <p:cNvPr id="1507" name="Google Shape;933;p40"/>
              <p:cNvSpPr/>
              <p:nvPr/>
            </p:nvSpPr>
            <p:spPr>
              <a:xfrm>
                <a:off x="4284416" y="308405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934;p40"/>
              <p:cNvSpPr/>
              <p:nvPr/>
            </p:nvSpPr>
            <p:spPr>
              <a:xfrm>
                <a:off x="4299548" y="3093763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4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935;p40"/>
            <p:cNvGrpSpPr/>
            <p:nvPr/>
          </p:nvGrpSpPr>
          <p:grpSpPr>
            <a:xfrm>
              <a:off x="2529234" y="2327628"/>
              <a:ext cx="63780" cy="54790"/>
              <a:chOff x="4478697" y="3297561"/>
              <a:chExt cx="37776" cy="32451"/>
            </a:xfrm>
          </p:grpSpPr>
          <p:sp>
            <p:nvSpPr>
              <p:cNvPr id="1505" name="Google Shape;936;p40"/>
              <p:cNvSpPr/>
              <p:nvPr/>
            </p:nvSpPr>
            <p:spPr>
              <a:xfrm>
                <a:off x="4478697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46" y="4125"/>
                    </a:cubicBezTo>
                    <a:cubicBezTo>
                      <a:pt x="3884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937;p40"/>
              <p:cNvSpPr/>
              <p:nvPr/>
            </p:nvSpPr>
            <p:spPr>
              <a:xfrm>
                <a:off x="4493727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2"/>
                      <a:pt x="376" y="1657"/>
                      <a:pt x="835" y="1657"/>
                    </a:cubicBezTo>
                    <a:cubicBezTo>
                      <a:pt x="1295" y="1657"/>
                      <a:pt x="1658" y="1282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938;p40"/>
            <p:cNvGrpSpPr/>
            <p:nvPr/>
          </p:nvGrpSpPr>
          <p:grpSpPr>
            <a:xfrm>
              <a:off x="2416307" y="2385287"/>
              <a:ext cx="63780" cy="54790"/>
              <a:chOff x="4411813" y="3331711"/>
              <a:chExt cx="37776" cy="32451"/>
            </a:xfrm>
          </p:grpSpPr>
          <p:sp>
            <p:nvSpPr>
              <p:cNvPr id="1503" name="Google Shape;939;p40"/>
              <p:cNvSpPr/>
              <p:nvPr/>
            </p:nvSpPr>
            <p:spPr>
              <a:xfrm>
                <a:off x="4411813" y="333171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3" y="188"/>
                      <a:pt x="1295" y="606"/>
                    </a:cubicBezTo>
                    <a:cubicBezTo>
                      <a:pt x="0" y="1900"/>
                      <a:pt x="920" y="4126"/>
                      <a:pt x="2759" y="4126"/>
                    </a:cubicBezTo>
                    <a:cubicBezTo>
                      <a:pt x="3884" y="4114"/>
                      <a:pt x="4803" y="3194"/>
                      <a:pt x="4803" y="2069"/>
                    </a:cubicBezTo>
                    <a:cubicBezTo>
                      <a:pt x="4803" y="824"/>
                      <a:pt x="3788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940;p40"/>
              <p:cNvSpPr/>
              <p:nvPr/>
            </p:nvSpPr>
            <p:spPr>
              <a:xfrm>
                <a:off x="4426937" y="3341416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941;p40"/>
            <p:cNvGrpSpPr/>
            <p:nvPr/>
          </p:nvGrpSpPr>
          <p:grpSpPr>
            <a:xfrm>
              <a:off x="2291655" y="2458695"/>
              <a:ext cx="63780" cy="54631"/>
              <a:chOff x="4337984" y="3375188"/>
              <a:chExt cx="37776" cy="32357"/>
            </a:xfrm>
          </p:grpSpPr>
          <p:sp>
            <p:nvSpPr>
              <p:cNvPr id="1501" name="Google Shape;942;p40"/>
              <p:cNvSpPr/>
              <p:nvPr/>
            </p:nvSpPr>
            <p:spPr>
              <a:xfrm>
                <a:off x="4337984" y="3375188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943;p40"/>
              <p:cNvSpPr/>
              <p:nvPr/>
            </p:nvSpPr>
            <p:spPr>
              <a:xfrm>
                <a:off x="4353108" y="3384894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64"/>
                      <a:pt x="1" y="824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6" name="Google Shape;944;p40"/>
            <p:cNvGrpSpPr/>
            <p:nvPr/>
          </p:nvGrpSpPr>
          <p:grpSpPr>
            <a:xfrm>
              <a:off x="2556536" y="1978078"/>
              <a:ext cx="63953" cy="54790"/>
              <a:chOff x="4494867" y="3090530"/>
              <a:chExt cx="37878" cy="32451"/>
            </a:xfrm>
          </p:grpSpPr>
          <p:sp>
            <p:nvSpPr>
              <p:cNvPr id="1499" name="Google Shape;945;p40"/>
              <p:cNvSpPr/>
              <p:nvPr/>
            </p:nvSpPr>
            <p:spPr>
              <a:xfrm>
                <a:off x="4494867" y="3090530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96" y="4114"/>
                      <a:pt x="4803" y="3194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946;p40"/>
              <p:cNvSpPr/>
              <p:nvPr/>
            </p:nvSpPr>
            <p:spPr>
              <a:xfrm>
                <a:off x="4510000" y="310023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947;p40"/>
            <p:cNvGrpSpPr/>
            <p:nvPr/>
          </p:nvGrpSpPr>
          <p:grpSpPr>
            <a:xfrm>
              <a:off x="2607622" y="2176032"/>
              <a:ext cx="63794" cy="54737"/>
              <a:chOff x="4525124" y="3207774"/>
              <a:chExt cx="37783" cy="32420"/>
            </a:xfrm>
          </p:grpSpPr>
          <p:sp>
            <p:nvSpPr>
              <p:cNvPr id="1497" name="Google Shape;948;p40"/>
              <p:cNvSpPr/>
              <p:nvPr/>
            </p:nvSpPr>
            <p:spPr>
              <a:xfrm>
                <a:off x="4525124" y="3207774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4"/>
                    </a:cubicBezTo>
                    <a:cubicBezTo>
                      <a:pt x="1" y="1908"/>
                      <a:pt x="920" y="4122"/>
                      <a:pt x="2747" y="4122"/>
                    </a:cubicBezTo>
                    <a:cubicBezTo>
                      <a:pt x="3884" y="4122"/>
                      <a:pt x="4803" y="3202"/>
                      <a:pt x="4803" y="2065"/>
                    </a:cubicBezTo>
                    <a:cubicBezTo>
                      <a:pt x="4803" y="823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949;p40"/>
              <p:cNvSpPr/>
              <p:nvPr/>
            </p:nvSpPr>
            <p:spPr>
              <a:xfrm>
                <a:off x="4540256" y="32174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6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8" name="Google Shape;950;p40"/>
            <p:cNvGrpSpPr/>
            <p:nvPr/>
          </p:nvGrpSpPr>
          <p:grpSpPr>
            <a:xfrm>
              <a:off x="2464816" y="2123194"/>
              <a:ext cx="53183" cy="45415"/>
              <a:chOff x="4440544" y="3176479"/>
              <a:chExt cx="31499" cy="26898"/>
            </a:xfrm>
          </p:grpSpPr>
          <p:sp>
            <p:nvSpPr>
              <p:cNvPr id="1495" name="Google Shape;951;p40"/>
              <p:cNvSpPr/>
              <p:nvPr/>
            </p:nvSpPr>
            <p:spPr>
              <a:xfrm>
                <a:off x="4440544" y="3176479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1" y="0"/>
                    </a:moveTo>
                    <a:cubicBezTo>
                      <a:pt x="1860" y="0"/>
                      <a:pt x="1429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2"/>
                      <a:pt x="3163" y="0"/>
                      <a:pt x="22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952;p40"/>
              <p:cNvSpPr/>
              <p:nvPr/>
            </p:nvSpPr>
            <p:spPr>
              <a:xfrm>
                <a:off x="4454724" y="3186145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9" name="Google Shape;953;p40"/>
            <p:cNvGrpSpPr/>
            <p:nvPr/>
          </p:nvGrpSpPr>
          <p:grpSpPr>
            <a:xfrm>
              <a:off x="2312862" y="2089292"/>
              <a:ext cx="53024" cy="45588"/>
              <a:chOff x="4350545" y="3156400"/>
              <a:chExt cx="31405" cy="27001"/>
            </a:xfrm>
          </p:grpSpPr>
          <p:sp>
            <p:nvSpPr>
              <p:cNvPr id="1493" name="Google Shape;954;p40"/>
              <p:cNvSpPr/>
              <p:nvPr/>
            </p:nvSpPr>
            <p:spPr>
              <a:xfrm>
                <a:off x="4350545" y="3156400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955;p40"/>
              <p:cNvSpPr/>
              <p:nvPr/>
            </p:nvSpPr>
            <p:spPr>
              <a:xfrm>
                <a:off x="4364717" y="3166074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0" name="Google Shape;956;p40"/>
            <p:cNvGrpSpPr/>
            <p:nvPr/>
          </p:nvGrpSpPr>
          <p:grpSpPr>
            <a:xfrm>
              <a:off x="2357028" y="2255867"/>
              <a:ext cx="53024" cy="45588"/>
              <a:chOff x="4376703" y="3255058"/>
              <a:chExt cx="31405" cy="27001"/>
            </a:xfrm>
          </p:grpSpPr>
          <p:sp>
            <p:nvSpPr>
              <p:cNvPr id="1491" name="Google Shape;957;p40"/>
              <p:cNvSpPr/>
              <p:nvPr/>
            </p:nvSpPr>
            <p:spPr>
              <a:xfrm>
                <a:off x="4376703" y="325505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958;p40"/>
              <p:cNvSpPr/>
              <p:nvPr/>
            </p:nvSpPr>
            <p:spPr>
              <a:xfrm>
                <a:off x="4390884" y="3264732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959;p40"/>
            <p:cNvGrpSpPr/>
            <p:nvPr/>
          </p:nvGrpSpPr>
          <p:grpSpPr>
            <a:xfrm>
              <a:off x="2280407" y="2304151"/>
              <a:ext cx="53024" cy="45495"/>
              <a:chOff x="4331322" y="3283656"/>
              <a:chExt cx="31405" cy="26945"/>
            </a:xfrm>
          </p:grpSpPr>
          <p:sp>
            <p:nvSpPr>
              <p:cNvPr id="1489" name="Google Shape;960;p40"/>
              <p:cNvSpPr/>
              <p:nvPr/>
            </p:nvSpPr>
            <p:spPr>
              <a:xfrm>
                <a:off x="4331322" y="3283656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3" y="1"/>
                      <a:pt x="1425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20"/>
                    </a:cubicBezTo>
                    <a:cubicBezTo>
                      <a:pt x="3993" y="689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961;p40"/>
              <p:cNvSpPr/>
              <p:nvPr/>
            </p:nvSpPr>
            <p:spPr>
              <a:xfrm>
                <a:off x="4345503" y="3293274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63"/>
                      <a:pt x="218" y="969"/>
                      <a:pt x="484" y="969"/>
                    </a:cubicBezTo>
                    <a:cubicBezTo>
                      <a:pt x="750" y="969"/>
                      <a:pt x="968" y="763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2" name="Google Shape;962;p40"/>
            <p:cNvGrpSpPr/>
            <p:nvPr/>
          </p:nvGrpSpPr>
          <p:grpSpPr>
            <a:xfrm>
              <a:off x="2363456" y="1936461"/>
              <a:ext cx="53024" cy="45481"/>
              <a:chOff x="4380510" y="3065882"/>
              <a:chExt cx="31405" cy="26938"/>
            </a:xfrm>
          </p:grpSpPr>
          <p:sp>
            <p:nvSpPr>
              <p:cNvPr id="1487" name="Google Shape;963;p40"/>
              <p:cNvSpPr/>
              <p:nvPr/>
            </p:nvSpPr>
            <p:spPr>
              <a:xfrm>
                <a:off x="4380510" y="3065882"/>
                <a:ext cx="31405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5" extrusionOk="0">
                    <a:moveTo>
                      <a:pt x="2273" y="0"/>
                    </a:moveTo>
                    <a:cubicBezTo>
                      <a:pt x="1853" y="0"/>
                      <a:pt x="1426" y="157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0" y="3425"/>
                      <a:pt x="3993" y="2663"/>
                      <a:pt x="3993" y="1719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964;p40"/>
              <p:cNvSpPr/>
              <p:nvPr/>
            </p:nvSpPr>
            <p:spPr>
              <a:xfrm>
                <a:off x="4393354" y="3075500"/>
                <a:ext cx="8950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6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35"/>
                    </a:cubicBezTo>
                    <a:cubicBezTo>
                      <a:pt x="401" y="932"/>
                      <a:pt x="522" y="976"/>
                      <a:pt x="641" y="976"/>
                    </a:cubicBezTo>
                    <a:cubicBezTo>
                      <a:pt x="893" y="976"/>
                      <a:pt x="1138" y="783"/>
                      <a:pt x="1138" y="496"/>
                    </a:cubicBezTo>
                    <a:cubicBezTo>
                      <a:pt x="1138" y="218"/>
                      <a:pt x="920" y="12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73" name="Google Shape;965;p40"/>
            <p:cNvSpPr/>
            <p:nvPr/>
          </p:nvSpPr>
          <p:spPr>
            <a:xfrm>
              <a:off x="3267840" y="3092899"/>
              <a:ext cx="13" cy="13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4" name="Google Shape;966;p40"/>
            <p:cNvGrpSpPr/>
            <p:nvPr/>
          </p:nvGrpSpPr>
          <p:grpSpPr>
            <a:xfrm>
              <a:off x="2698863" y="2169074"/>
              <a:ext cx="2101776" cy="1722839"/>
              <a:chOff x="4579164" y="3203653"/>
              <a:chExt cx="1244833" cy="1020397"/>
            </a:xfrm>
          </p:grpSpPr>
          <p:sp>
            <p:nvSpPr>
              <p:cNvPr id="1386" name="Google Shape;967;p40"/>
              <p:cNvSpPr/>
              <p:nvPr/>
            </p:nvSpPr>
            <p:spPr>
              <a:xfrm>
                <a:off x="5490144" y="3482892"/>
                <a:ext cx="58995" cy="4955"/>
              </a:xfrm>
              <a:custGeom>
                <a:avLst/>
                <a:gdLst/>
                <a:ahLst/>
                <a:cxnLst/>
                <a:rect l="l" t="t" r="r" b="b"/>
                <a:pathLst>
                  <a:path w="7501" h="630" fill="none" extrusionOk="0">
                    <a:moveTo>
                      <a:pt x="0" y="630"/>
                    </a:moveTo>
                    <a:lnTo>
                      <a:pt x="750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968;p40"/>
              <p:cNvSpPr/>
              <p:nvPr/>
            </p:nvSpPr>
            <p:spPr>
              <a:xfrm>
                <a:off x="5490616" y="3482892"/>
                <a:ext cx="66137" cy="77360"/>
              </a:xfrm>
              <a:custGeom>
                <a:avLst/>
                <a:gdLst/>
                <a:ahLst/>
                <a:cxnLst/>
                <a:rect l="l" t="t" r="r" b="b"/>
                <a:pathLst>
                  <a:path w="8409" h="9836" fill="none" extrusionOk="0">
                    <a:moveTo>
                      <a:pt x="1" y="1"/>
                    </a:moveTo>
                    <a:lnTo>
                      <a:pt x="8408" y="98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rgbClr val="A5B7C5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8" name="Google Shape;969;p40"/>
              <p:cNvGrpSpPr/>
              <p:nvPr/>
            </p:nvGrpSpPr>
            <p:grpSpPr>
              <a:xfrm>
                <a:off x="4579164" y="3203653"/>
                <a:ext cx="1244833" cy="1020397"/>
                <a:chOff x="4579164" y="3203653"/>
                <a:chExt cx="1244833" cy="1020397"/>
              </a:xfrm>
            </p:grpSpPr>
            <p:sp>
              <p:nvSpPr>
                <p:cNvPr id="1389" name="Google Shape;970;p40"/>
                <p:cNvSpPr/>
                <p:nvPr/>
              </p:nvSpPr>
              <p:spPr>
                <a:xfrm>
                  <a:off x="4787909" y="3833395"/>
                  <a:ext cx="69267" cy="22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7" h="2831" fill="none" extrusionOk="0">
                      <a:moveTo>
                        <a:pt x="8806" y="0"/>
                      </a:moveTo>
                      <a:lnTo>
                        <a:pt x="0" y="2831"/>
                      </a:lnTo>
                    </a:path>
                  </a:pathLst>
                </a:custGeom>
                <a:solidFill>
                  <a:schemeClr val="lt2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971;p40"/>
                <p:cNvSpPr/>
                <p:nvPr/>
              </p:nvSpPr>
              <p:spPr>
                <a:xfrm>
                  <a:off x="4857263" y="3819695"/>
                  <a:ext cx="69936" cy="14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1803" fill="none" extrusionOk="0">
                      <a:moveTo>
                        <a:pt x="1" y="1803"/>
                      </a:moveTo>
                      <a:lnTo>
                        <a:pt x="8892" y="0"/>
                      </a:lnTo>
                    </a:path>
                  </a:pathLst>
                </a:custGeom>
                <a:solidFill>
                  <a:schemeClr val="lt2"/>
                </a:solidFill>
                <a:ln w="1825" cap="flat" cmpd="sng">
                  <a:solidFill>
                    <a:srgbClr val="A5B7C5"/>
                  </a:solidFill>
                  <a:prstDash val="solid"/>
                  <a:miter lim="1209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91" name="Google Shape;972;p40"/>
                <p:cNvGrpSpPr/>
                <p:nvPr/>
              </p:nvGrpSpPr>
              <p:grpSpPr>
                <a:xfrm>
                  <a:off x="4579164" y="3203653"/>
                  <a:ext cx="1244833" cy="1020397"/>
                  <a:chOff x="4579164" y="3203653"/>
                  <a:chExt cx="1244833" cy="1020397"/>
                </a:xfrm>
              </p:grpSpPr>
              <p:sp>
                <p:nvSpPr>
                  <p:cNvPr id="1392" name="Google Shape;973;p40"/>
                  <p:cNvSpPr/>
                  <p:nvPr/>
                </p:nvSpPr>
                <p:spPr>
                  <a:xfrm>
                    <a:off x="4930329" y="3363965"/>
                    <a:ext cx="23894" cy="102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8" h="13066" fill="none" extrusionOk="0">
                        <a:moveTo>
                          <a:pt x="3037" y="13065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3" name="Google Shape;974;p40"/>
                  <p:cNvSpPr/>
                  <p:nvPr/>
                </p:nvSpPr>
                <p:spPr>
                  <a:xfrm>
                    <a:off x="4849846" y="3385948"/>
                    <a:ext cx="104085" cy="792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34" h="10077" fill="none" extrusionOk="0">
                        <a:moveTo>
                          <a:pt x="0" y="0"/>
                        </a:moveTo>
                        <a:lnTo>
                          <a:pt x="13234" y="10077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4" name="Google Shape;975;p40"/>
                  <p:cNvSpPr/>
                  <p:nvPr/>
                </p:nvSpPr>
                <p:spPr>
                  <a:xfrm>
                    <a:off x="4849650" y="3306598"/>
                    <a:ext cx="45869" cy="79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32" h="10090" fill="none" extrusionOk="0">
                        <a:moveTo>
                          <a:pt x="5831" y="0"/>
                        </a:moveTo>
                        <a:lnTo>
                          <a:pt x="1" y="10089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5" name="Google Shape;976;p40"/>
                  <p:cNvSpPr/>
                  <p:nvPr/>
                </p:nvSpPr>
                <p:spPr>
                  <a:xfrm>
                    <a:off x="4849650" y="3361299"/>
                    <a:ext cx="84305" cy="24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19" h="3135" fill="none" extrusionOk="0">
                        <a:moveTo>
                          <a:pt x="1" y="3134"/>
                        </a:moveTo>
                        <a:lnTo>
                          <a:pt x="10719" y="1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6" name="Google Shape;977;p40"/>
                  <p:cNvSpPr/>
                  <p:nvPr/>
                </p:nvSpPr>
                <p:spPr>
                  <a:xfrm>
                    <a:off x="4789616" y="3306598"/>
                    <a:ext cx="19702" cy="547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5" h="6956" fill="none" extrusionOk="0">
                        <a:moveTo>
                          <a:pt x="2505" y="6956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7" name="Google Shape;978;p40"/>
                  <p:cNvSpPr/>
                  <p:nvPr/>
                </p:nvSpPr>
                <p:spPr>
                  <a:xfrm>
                    <a:off x="4738242" y="3357500"/>
                    <a:ext cx="74883" cy="10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21" h="1307" fill="none" extrusionOk="0">
                        <a:moveTo>
                          <a:pt x="1" y="1307"/>
                        </a:moveTo>
                        <a:lnTo>
                          <a:pt x="9521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8" name="Google Shape;979;p40"/>
                  <p:cNvSpPr/>
                  <p:nvPr/>
                </p:nvSpPr>
                <p:spPr>
                  <a:xfrm>
                    <a:off x="4710274" y="3357500"/>
                    <a:ext cx="99044" cy="63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3" h="8081" fill="none" extrusionOk="0">
                        <a:moveTo>
                          <a:pt x="0" y="8081"/>
                        </a:moveTo>
                        <a:lnTo>
                          <a:pt x="12593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9" name="Google Shape;980;p40"/>
                  <p:cNvSpPr/>
                  <p:nvPr/>
                </p:nvSpPr>
                <p:spPr>
                  <a:xfrm>
                    <a:off x="4809310" y="3306598"/>
                    <a:ext cx="87443" cy="509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18" h="6473" fill="none" extrusionOk="0">
                        <a:moveTo>
                          <a:pt x="1" y="6472"/>
                        </a:moveTo>
                        <a:lnTo>
                          <a:pt x="11118" y="0"/>
                        </a:lnTo>
                      </a:path>
                    </a:pathLst>
                  </a:custGeom>
                  <a:solidFill>
                    <a:schemeClr val="lt2"/>
                  </a:solidFill>
                  <a:ln w="1825" cap="flat" cmpd="sng">
                    <a:solidFill>
                      <a:srgbClr val="A5B7C5"/>
                    </a:solidFill>
                    <a:prstDash val="solid"/>
                    <a:miter lim="12096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00" name="Google Shape;981;p40"/>
                  <p:cNvGrpSpPr/>
                  <p:nvPr/>
                </p:nvGrpSpPr>
                <p:grpSpPr>
                  <a:xfrm>
                    <a:off x="4579164" y="3203653"/>
                    <a:ext cx="1244833" cy="1020397"/>
                    <a:chOff x="4579164" y="3203653"/>
                    <a:chExt cx="1244833" cy="1020397"/>
                  </a:xfrm>
                </p:grpSpPr>
                <p:sp>
                  <p:nvSpPr>
                    <p:cNvPr id="1401" name="Google Shape;982;p40"/>
                    <p:cNvSpPr/>
                    <p:nvPr/>
                  </p:nvSpPr>
                  <p:spPr>
                    <a:xfrm>
                      <a:off x="4617986" y="3614284"/>
                      <a:ext cx="53002" cy="210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739" h="2674" fill="none" extrusionOk="0">
                          <a:moveTo>
                            <a:pt x="0" y="0"/>
                          </a:moveTo>
                          <a:lnTo>
                            <a:pt x="6738" y="267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983;p40"/>
                    <p:cNvSpPr/>
                    <p:nvPr/>
                  </p:nvSpPr>
                  <p:spPr>
                    <a:xfrm>
                      <a:off x="4624545" y="3589069"/>
                      <a:ext cx="43682" cy="631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54" h="8033" fill="none" extrusionOk="0">
                          <a:moveTo>
                            <a:pt x="1" y="8033"/>
                          </a:moveTo>
                          <a:lnTo>
                            <a:pt x="5553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984;p40"/>
                    <p:cNvSpPr/>
                    <p:nvPr/>
                  </p:nvSpPr>
                  <p:spPr>
                    <a:xfrm>
                      <a:off x="4668220" y="3517907"/>
                      <a:ext cx="112178" cy="711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263" h="9049" fill="none" extrusionOk="0">
                          <a:moveTo>
                            <a:pt x="0" y="9049"/>
                          </a:moveTo>
                          <a:lnTo>
                            <a:pt x="14262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985;p40"/>
                    <p:cNvSpPr/>
                    <p:nvPr/>
                  </p:nvSpPr>
                  <p:spPr>
                    <a:xfrm>
                      <a:off x="4706562" y="3516766"/>
                      <a:ext cx="77455" cy="799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48" h="10162" fill="none" extrusionOk="0">
                          <a:moveTo>
                            <a:pt x="0" y="10161"/>
                          </a:moveTo>
                          <a:lnTo>
                            <a:pt x="9847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986;p40"/>
                    <p:cNvSpPr/>
                    <p:nvPr/>
                  </p:nvSpPr>
                  <p:spPr>
                    <a:xfrm>
                      <a:off x="4763646" y="3516766"/>
                      <a:ext cx="20370" cy="5280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90" h="6714" fill="none" extrusionOk="0">
                          <a:moveTo>
                            <a:pt x="0" y="6714"/>
                          </a:moveTo>
                          <a:lnTo>
                            <a:pt x="258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987;p40"/>
                    <p:cNvSpPr/>
                    <p:nvPr/>
                  </p:nvSpPr>
                  <p:spPr>
                    <a:xfrm>
                      <a:off x="4783151" y="3520565"/>
                      <a:ext cx="45861" cy="9743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831" h="12388" fill="none" extrusionOk="0">
                          <a:moveTo>
                            <a:pt x="5831" y="12388"/>
                          </a:move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7" name="Google Shape;988;p40"/>
                    <p:cNvSpPr/>
                    <p:nvPr/>
                  </p:nvSpPr>
                  <p:spPr>
                    <a:xfrm>
                      <a:off x="4738242" y="3483175"/>
                      <a:ext cx="44917" cy="373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1" h="4755" fill="none" extrusionOk="0">
                          <a:moveTo>
                            <a:pt x="1" y="1"/>
                          </a:moveTo>
                          <a:lnTo>
                            <a:pt x="5710" y="475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8" name="Google Shape;989;p40"/>
                    <p:cNvSpPr/>
                    <p:nvPr/>
                  </p:nvSpPr>
                  <p:spPr>
                    <a:xfrm>
                      <a:off x="4704941" y="3501823"/>
                      <a:ext cx="78217" cy="18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945" h="2384" fill="none" extrusionOk="0">
                          <a:moveTo>
                            <a:pt x="1" y="1"/>
                          </a:moveTo>
                          <a:lnTo>
                            <a:pt x="9944" y="2384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990;p40"/>
                    <p:cNvSpPr/>
                    <p:nvPr/>
                  </p:nvSpPr>
                  <p:spPr>
                    <a:xfrm>
                      <a:off x="4668220" y="3520565"/>
                      <a:ext cx="115796" cy="193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4723" h="2457" fill="none" extrusionOk="0">
                          <a:moveTo>
                            <a:pt x="0" y="2457"/>
                          </a:moveTo>
                          <a:lnTo>
                            <a:pt x="14722" y="1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991;p40"/>
                    <p:cNvSpPr/>
                    <p:nvPr/>
                  </p:nvSpPr>
                  <p:spPr>
                    <a:xfrm>
                      <a:off x="4813117" y="3462915"/>
                      <a:ext cx="40347" cy="511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130" h="6509" fill="none" extrusionOk="0">
                          <a:moveTo>
                            <a:pt x="5130" y="6508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992;p40"/>
                    <p:cNvSpPr/>
                    <p:nvPr/>
                  </p:nvSpPr>
                  <p:spPr>
                    <a:xfrm>
                      <a:off x="4787807" y="3462915"/>
                      <a:ext cx="25317" cy="5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19" h="6993" fill="none" extrusionOk="0">
                          <a:moveTo>
                            <a:pt x="1" y="6992"/>
                          </a:moveTo>
                          <a:lnTo>
                            <a:pt x="3219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993;p40"/>
                    <p:cNvSpPr/>
                    <p:nvPr/>
                  </p:nvSpPr>
                  <p:spPr>
                    <a:xfrm>
                      <a:off x="4781342" y="3514100"/>
                      <a:ext cx="72311" cy="695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194" h="884" fill="none" extrusionOk="0">
                          <a:moveTo>
                            <a:pt x="0" y="883"/>
                          </a:moveTo>
                          <a:lnTo>
                            <a:pt x="9194" y="0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994;p40"/>
                    <p:cNvSpPr/>
                    <p:nvPr/>
                  </p:nvSpPr>
                  <p:spPr>
                    <a:xfrm>
                      <a:off x="4853645" y="3514100"/>
                      <a:ext cx="26175" cy="591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8" h="7525" fill="none" extrusionOk="0">
                          <a:moveTo>
                            <a:pt x="1" y="0"/>
                          </a:moveTo>
                          <a:lnTo>
                            <a:pt x="3328" y="7525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995;p40"/>
                    <p:cNvSpPr/>
                    <p:nvPr/>
                  </p:nvSpPr>
                  <p:spPr>
                    <a:xfrm>
                      <a:off x="4827392" y="3514100"/>
                      <a:ext cx="26261" cy="100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39" h="12763" fill="none" extrusionOk="0">
                          <a:moveTo>
                            <a:pt x="3339" y="0"/>
                          </a:moveTo>
                          <a:lnTo>
                            <a:pt x="0" y="12762"/>
                          </a:lnTo>
                        </a:path>
                      </a:pathLst>
                    </a:custGeom>
                    <a:solidFill>
                      <a:schemeClr val="lt2"/>
                    </a:solidFill>
                    <a:ln w="1825" cap="flat" cmpd="sng">
                      <a:solidFill>
                        <a:srgbClr val="A5B7C5"/>
                      </a:solidFill>
                      <a:prstDash val="solid"/>
                      <a:miter lim="12096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415" name="Google Shape;996;p40"/>
                    <p:cNvGrpSpPr/>
                    <p:nvPr/>
                  </p:nvGrpSpPr>
                  <p:grpSpPr>
                    <a:xfrm>
                      <a:off x="4579164" y="3203653"/>
                      <a:ext cx="1244833" cy="1020397"/>
                      <a:chOff x="4579164" y="3203653"/>
                      <a:chExt cx="1244833" cy="1020397"/>
                    </a:xfrm>
                  </p:grpSpPr>
                  <p:sp>
                    <p:nvSpPr>
                      <p:cNvPr id="1416" name="Google Shape;997;p40"/>
                      <p:cNvSpPr/>
                      <p:nvPr/>
                    </p:nvSpPr>
                    <p:spPr>
                      <a:xfrm>
                        <a:off x="4879812" y="3466721"/>
                        <a:ext cx="74411" cy="1065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461" h="13549" fill="none" extrusionOk="0">
                            <a:moveTo>
                              <a:pt x="1" y="13549"/>
                            </a:moveTo>
                            <a:lnTo>
                              <a:pt x="946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7" name="Google Shape;998;p40"/>
                      <p:cNvSpPr/>
                      <p:nvPr/>
                    </p:nvSpPr>
                    <p:spPr>
                      <a:xfrm>
                        <a:off x="4954215" y="3408017"/>
                        <a:ext cx="105989" cy="5871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476" h="7465" fill="none" extrusionOk="0">
                            <a:moveTo>
                              <a:pt x="0" y="7464"/>
                            </a:moveTo>
                            <a:lnTo>
                              <a:pt x="13476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8" name="Google Shape;999;p40"/>
                      <p:cNvSpPr/>
                      <p:nvPr/>
                    </p:nvSpPr>
                    <p:spPr>
                      <a:xfrm>
                        <a:off x="4953924" y="3465195"/>
                        <a:ext cx="119792" cy="5481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231" h="6969" fill="none" extrusionOk="0">
                            <a:moveTo>
                              <a:pt x="1" y="1"/>
                            </a:moveTo>
                            <a:lnTo>
                              <a:pt x="15231" y="6968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19" name="Google Shape;1000;p40"/>
                      <p:cNvSpPr/>
                      <p:nvPr/>
                    </p:nvSpPr>
                    <p:spPr>
                      <a:xfrm>
                        <a:off x="5073708" y="3521045"/>
                        <a:ext cx="26938" cy="718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25" h="9134" fill="none" extrusionOk="0">
                            <a:moveTo>
                              <a:pt x="1" y="0"/>
                            </a:moveTo>
                            <a:lnTo>
                              <a:pt x="3424" y="913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0" name="Google Shape;1001;p40"/>
                      <p:cNvSpPr/>
                      <p:nvPr/>
                    </p:nvSpPr>
                    <p:spPr>
                      <a:xfrm>
                        <a:off x="5100637" y="3586309"/>
                        <a:ext cx="26741" cy="8116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00" h="10320" fill="none" extrusionOk="0">
                            <a:moveTo>
                              <a:pt x="3399" y="10319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1" name="Google Shape;1002;p40"/>
                      <p:cNvSpPr/>
                      <p:nvPr/>
                    </p:nvSpPr>
                    <p:spPr>
                      <a:xfrm>
                        <a:off x="5088549" y="3252840"/>
                        <a:ext cx="693968" cy="52062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235" h="66195" fill="none" extrusionOk="0">
                            <a:moveTo>
                              <a:pt x="1" y="63509"/>
                            </a:moveTo>
                            <a:lnTo>
                              <a:pt x="1537" y="42400"/>
                            </a:lnTo>
                            <a:lnTo>
                              <a:pt x="10077" y="22210"/>
                            </a:lnTo>
                            <a:cubicBezTo>
                              <a:pt x="10077" y="22210"/>
                              <a:pt x="14202" y="33218"/>
                              <a:pt x="14202" y="32384"/>
                            </a:cubicBezTo>
                            <a:cubicBezTo>
                              <a:pt x="14202" y="31561"/>
                              <a:pt x="26009" y="8976"/>
                              <a:pt x="26009" y="8976"/>
                            </a:cubicBezTo>
                            <a:lnTo>
                              <a:pt x="33618" y="31077"/>
                            </a:lnTo>
                            <a:lnTo>
                              <a:pt x="15025" y="46779"/>
                            </a:lnTo>
                            <a:lnTo>
                              <a:pt x="36037" y="48944"/>
                            </a:lnTo>
                            <a:lnTo>
                              <a:pt x="27557" y="58863"/>
                            </a:lnTo>
                            <a:lnTo>
                              <a:pt x="40803" y="66194"/>
                            </a:lnTo>
                            <a:lnTo>
                              <a:pt x="43586" y="48448"/>
                            </a:lnTo>
                            <a:lnTo>
                              <a:pt x="51122" y="29734"/>
                            </a:lnTo>
                            <a:lnTo>
                              <a:pt x="49670" y="16694"/>
                            </a:lnTo>
                            <a:lnTo>
                              <a:pt x="65263" y="21376"/>
                            </a:lnTo>
                            <a:lnTo>
                              <a:pt x="68819" y="9448"/>
                            </a:lnTo>
                            <a:lnTo>
                              <a:pt x="66098" y="1"/>
                            </a:lnTo>
                            <a:lnTo>
                              <a:pt x="88235" y="200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2" name="Google Shape;1003;p40"/>
                      <p:cNvSpPr/>
                      <p:nvPr/>
                    </p:nvSpPr>
                    <p:spPr>
                      <a:xfrm>
                        <a:off x="5060203" y="3203653"/>
                        <a:ext cx="544588" cy="31635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69242" h="40223" fill="none" extrusionOk="0">
                            <a:moveTo>
                              <a:pt x="69242" y="6255"/>
                            </a:moveTo>
                            <a:lnTo>
                              <a:pt x="53274" y="22948"/>
                            </a:lnTo>
                            <a:lnTo>
                              <a:pt x="45532" y="5432"/>
                            </a:lnTo>
                            <a:lnTo>
                              <a:pt x="29613" y="14747"/>
                            </a:lnTo>
                            <a:lnTo>
                              <a:pt x="28790" y="1"/>
                            </a:lnTo>
                            <a:lnTo>
                              <a:pt x="13500" y="28912"/>
                            </a:lnTo>
                            <a:lnTo>
                              <a:pt x="4306" y="13089"/>
                            </a:lnTo>
                            <a:lnTo>
                              <a:pt x="0" y="25984"/>
                            </a:lnTo>
                            <a:lnTo>
                              <a:pt x="1718" y="4022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3" name="Google Shape;1004;p40"/>
                      <p:cNvSpPr/>
                      <p:nvPr/>
                    </p:nvSpPr>
                    <p:spPr>
                      <a:xfrm>
                        <a:off x="5127371" y="3507533"/>
                        <a:ext cx="124739" cy="2678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860" h="34054" fill="none" extrusionOk="0">
                            <a:moveTo>
                              <a:pt x="9266" y="1"/>
                            </a:moveTo>
                            <a:lnTo>
                              <a:pt x="10101" y="14396"/>
                            </a:lnTo>
                            <a:lnTo>
                              <a:pt x="15859" y="34053"/>
                            </a:lnTo>
                            <a:lnTo>
                              <a:pt x="0" y="19851"/>
                            </a:lnTo>
                            <a:lnTo>
                              <a:pt x="1234" y="33642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4" name="Google Shape;1005;p40"/>
                      <p:cNvSpPr/>
                      <p:nvPr/>
                    </p:nvSpPr>
                    <p:spPr>
                      <a:xfrm>
                        <a:off x="5100637" y="3507533"/>
                        <a:ext cx="99618" cy="7878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2666" h="10017" fill="none" extrusionOk="0">
                            <a:moveTo>
                              <a:pt x="0" y="10017"/>
                            </a:moveTo>
                            <a:lnTo>
                              <a:pt x="12665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5" name="Google Shape;1006;p40"/>
                      <p:cNvSpPr/>
                      <p:nvPr/>
                    </p:nvSpPr>
                    <p:spPr>
                      <a:xfrm>
                        <a:off x="5200248" y="3501068"/>
                        <a:ext cx="156514" cy="647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900" h="823" fill="none" extrusionOk="0">
                            <a:moveTo>
                              <a:pt x="0" y="823"/>
                            </a:moveTo>
                            <a:lnTo>
                              <a:pt x="19900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6" name="Google Shape;1007;p40"/>
                      <p:cNvSpPr/>
                      <p:nvPr/>
                    </p:nvSpPr>
                    <p:spPr>
                      <a:xfrm>
                        <a:off x="5127371" y="3507533"/>
                        <a:ext cx="72885" cy="15585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267" h="19816" fill="none" extrusionOk="0">
                            <a:moveTo>
                              <a:pt x="9266" y="1"/>
                            </a:moveTo>
                            <a:lnTo>
                              <a:pt x="0" y="19815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7" name="Google Shape;1008;p40"/>
                      <p:cNvSpPr/>
                      <p:nvPr/>
                    </p:nvSpPr>
                    <p:spPr>
                      <a:xfrm>
                        <a:off x="5352947" y="3384139"/>
                        <a:ext cx="126265" cy="11769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054" h="14964" fill="none" extrusionOk="0">
                            <a:moveTo>
                              <a:pt x="1" y="14964"/>
                            </a:moveTo>
                            <a:lnTo>
                              <a:pt x="16053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8" name="Google Shape;1009;p40"/>
                      <p:cNvSpPr/>
                      <p:nvPr/>
                    </p:nvSpPr>
                    <p:spPr>
                      <a:xfrm>
                        <a:off x="5356753" y="3246375"/>
                        <a:ext cx="61567" cy="2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828" h="32384" fill="none" extrusionOk="0">
                            <a:moveTo>
                              <a:pt x="1" y="32383"/>
                            </a:moveTo>
                            <a:lnTo>
                              <a:pt x="7827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29" name="Google Shape;1010;p40"/>
                      <p:cNvSpPr/>
                      <p:nvPr/>
                    </p:nvSpPr>
                    <p:spPr>
                      <a:xfrm>
                        <a:off x="5352947" y="3486698"/>
                        <a:ext cx="141483" cy="1057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989" h="1344" fill="none" extrusionOk="0">
                            <a:moveTo>
                              <a:pt x="1" y="1343"/>
                            </a:moveTo>
                            <a:lnTo>
                              <a:pt x="1798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0" name="Google Shape;1011;p40"/>
                      <p:cNvSpPr/>
                      <p:nvPr/>
                    </p:nvSpPr>
                    <p:spPr>
                      <a:xfrm>
                        <a:off x="5353898" y="3501068"/>
                        <a:ext cx="18089" cy="136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300" h="17384" fill="none" extrusionOk="0">
                            <a:moveTo>
                              <a:pt x="1" y="0"/>
                            </a:moveTo>
                            <a:lnTo>
                              <a:pt x="2299" y="17383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1" name="Google Shape;1012;p40"/>
                      <p:cNvSpPr/>
                      <p:nvPr/>
                    </p:nvSpPr>
                    <p:spPr>
                      <a:xfrm>
                        <a:off x="5206721" y="3620749"/>
                        <a:ext cx="102379" cy="98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017" h="12570" fill="none" extrusionOk="0">
                            <a:moveTo>
                              <a:pt x="0" y="1"/>
                            </a:moveTo>
                            <a:lnTo>
                              <a:pt x="13016" y="12569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2" name="Google Shape;1013;p40"/>
                      <p:cNvSpPr/>
                      <p:nvPr/>
                    </p:nvSpPr>
                    <p:spPr>
                      <a:xfrm>
                        <a:off x="5293102" y="3715798"/>
                        <a:ext cx="15997" cy="10123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034" h="12872" fill="none" extrusionOk="0">
                            <a:moveTo>
                              <a:pt x="2033" y="0"/>
                            </a:moveTo>
                            <a:lnTo>
                              <a:pt x="1" y="1287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3" name="Google Shape;1014;p40"/>
                      <p:cNvSpPr/>
                      <p:nvPr/>
                    </p:nvSpPr>
                    <p:spPr>
                      <a:xfrm>
                        <a:off x="5127371" y="3659854"/>
                        <a:ext cx="92862" cy="13453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07" h="17106" fill="none" extrusionOk="0">
                            <a:moveTo>
                              <a:pt x="11807" y="17105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4" name="Google Shape;1015;p40"/>
                      <p:cNvSpPr/>
                      <p:nvPr/>
                    </p:nvSpPr>
                    <p:spPr>
                      <a:xfrm>
                        <a:off x="5479203" y="3327149"/>
                        <a:ext cx="150615" cy="5699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50" h="7247" fill="none" extrusionOk="0">
                            <a:moveTo>
                              <a:pt x="19149" y="0"/>
                            </a:moveTo>
                            <a:lnTo>
                              <a:pt x="0" y="7246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5" name="Google Shape;1016;p40"/>
                      <p:cNvSpPr/>
                      <p:nvPr/>
                    </p:nvSpPr>
                    <p:spPr>
                      <a:xfrm>
                        <a:off x="5371980" y="3633790"/>
                        <a:ext cx="59373" cy="400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549" h="509" fill="none" extrusionOk="0">
                            <a:moveTo>
                              <a:pt x="0" y="508"/>
                            </a:moveTo>
                            <a:lnTo>
                              <a:pt x="7549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6" name="Google Shape;1017;p40"/>
                      <p:cNvSpPr/>
                      <p:nvPr/>
                    </p:nvSpPr>
                    <p:spPr>
                      <a:xfrm>
                        <a:off x="5352947" y="3497261"/>
                        <a:ext cx="78406" cy="136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969" h="17360" fill="none" extrusionOk="0">
                            <a:moveTo>
                              <a:pt x="9969" y="17359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7" name="Google Shape;1018;p40"/>
                      <p:cNvSpPr/>
                      <p:nvPr/>
                    </p:nvSpPr>
                    <p:spPr>
                      <a:xfrm>
                        <a:off x="4917296" y="3466721"/>
                        <a:ext cx="40733" cy="12235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179" h="15557" fill="none" extrusionOk="0">
                            <a:moveTo>
                              <a:pt x="1" y="15557"/>
                            </a:moveTo>
                            <a:lnTo>
                              <a:pt x="5178" y="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8" name="Google Shape;1019;p40"/>
                      <p:cNvSpPr/>
                      <p:nvPr/>
                    </p:nvSpPr>
                    <p:spPr>
                      <a:xfrm>
                        <a:off x="5060203" y="3408017"/>
                        <a:ext cx="111416" cy="1951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4166" h="2481" fill="none" extrusionOk="0">
                            <a:moveTo>
                              <a:pt x="0" y="0"/>
                            </a:moveTo>
                            <a:lnTo>
                              <a:pt x="14165" y="2480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1439" name="Google Shape;1020;p40"/>
                      <p:cNvSpPr/>
                      <p:nvPr/>
                    </p:nvSpPr>
                    <p:spPr>
                      <a:xfrm>
                        <a:off x="5127371" y="3620749"/>
                        <a:ext cx="79358" cy="426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090" h="5421" fill="none" extrusionOk="0">
                            <a:moveTo>
                              <a:pt x="0" y="5420"/>
                            </a:moveTo>
                            <a:lnTo>
                              <a:pt x="1008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1440" name="Google Shape;1021;p40"/>
                      <p:cNvGrpSpPr/>
                      <p:nvPr/>
                    </p:nvGrpSpPr>
                    <p:grpSpPr>
                      <a:xfrm>
                        <a:off x="4579164" y="3203653"/>
                        <a:ext cx="1244833" cy="1020397"/>
                        <a:chOff x="4579164" y="3203653"/>
                        <a:chExt cx="1244833" cy="1020397"/>
                      </a:xfrm>
                    </p:grpSpPr>
                    <p:sp>
                      <p:nvSpPr>
                        <p:cNvPr id="1442" name="Google Shape;1022;p40"/>
                        <p:cNvSpPr/>
                        <p:nvPr/>
                      </p:nvSpPr>
                      <p:spPr>
                        <a:xfrm>
                          <a:off x="4949551" y="3708185"/>
                          <a:ext cx="37972" cy="381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828" h="485" fill="none" extrusionOk="0">
                              <a:moveTo>
                                <a:pt x="0" y="1"/>
                              </a:moveTo>
                              <a:lnTo>
                                <a:pt x="4827" y="485"/>
                              </a:lnTo>
                            </a:path>
                          </a:pathLst>
                        </a:custGeom>
                        <a:solidFill>
                          <a:schemeClr val="lt2"/>
                        </a:solidFill>
                        <a:ln w="1825" cap="flat" cmpd="sng">
                          <a:solidFill>
                            <a:srgbClr val="A5B7C5"/>
                          </a:solidFill>
                          <a:prstDash val="solid"/>
                          <a:miter lim="12096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1443" name="Google Shape;1023;p40"/>
                        <p:cNvGrpSpPr/>
                        <p:nvPr/>
                      </p:nvGrpSpPr>
                      <p:grpSpPr>
                        <a:xfrm>
                          <a:off x="4579164" y="3203653"/>
                          <a:ext cx="1244833" cy="1020397"/>
                          <a:chOff x="4579164" y="3203653"/>
                          <a:chExt cx="1244833" cy="1020397"/>
                        </a:xfrm>
                      </p:grpSpPr>
                      <p:sp>
                        <p:nvSpPr>
                          <p:cNvPr id="1444" name="Google Shape;1024;p40"/>
                          <p:cNvSpPr/>
                          <p:nvPr/>
                        </p:nvSpPr>
                        <p:spPr>
                          <a:xfrm>
                            <a:off x="4953357" y="3586309"/>
                            <a:ext cx="147288" cy="12188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8727" h="15497" fill="none" extrusionOk="0">
                                <a:moveTo>
                                  <a:pt x="18726" y="1"/>
                                </a:moveTo>
                                <a:lnTo>
                                  <a:pt x="0" y="1549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5" name="Google Shape;1025;p40"/>
                          <p:cNvSpPr/>
                          <p:nvPr/>
                        </p:nvSpPr>
                        <p:spPr>
                          <a:xfrm>
                            <a:off x="4987515" y="3592876"/>
                            <a:ext cx="113130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4" h="15146" fill="none" extrusionOk="0">
                                <a:moveTo>
                                  <a:pt x="0" y="15146"/>
                                </a:moveTo>
                                <a:lnTo>
                                  <a:pt x="14383" y="0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6" name="Google Shape;1026;p40"/>
                          <p:cNvSpPr/>
                          <p:nvPr/>
                        </p:nvSpPr>
                        <p:spPr>
                          <a:xfrm>
                            <a:off x="4913395" y="3708185"/>
                            <a:ext cx="39970" cy="4538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082" h="5771" fill="none" extrusionOk="0">
                                <a:moveTo>
                                  <a:pt x="1" y="5771"/>
                                </a:moveTo>
                                <a:lnTo>
                                  <a:pt x="5081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7" name="Google Shape;1027;p40"/>
                          <p:cNvSpPr/>
                          <p:nvPr/>
                        </p:nvSpPr>
                        <p:spPr>
                          <a:xfrm>
                            <a:off x="4888943" y="3704378"/>
                            <a:ext cx="60616" cy="2608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707" h="3316" fill="none" extrusionOk="0">
                                <a:moveTo>
                                  <a:pt x="1" y="3315"/>
                                </a:moveTo>
                                <a:lnTo>
                                  <a:pt x="7706" y="1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8" name="Google Shape;1028;p40"/>
                          <p:cNvSpPr/>
                          <p:nvPr/>
                        </p:nvSpPr>
                        <p:spPr>
                          <a:xfrm>
                            <a:off x="4917296" y="3589069"/>
                            <a:ext cx="32262" cy="11912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102" h="15146" fill="none" extrusionOk="0">
                                <a:moveTo>
                                  <a:pt x="1" y="1"/>
                                </a:moveTo>
                                <a:lnTo>
                                  <a:pt x="4101" y="1514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9" name="Google Shape;1029;p40"/>
                          <p:cNvSpPr/>
                          <p:nvPr/>
                        </p:nvSpPr>
                        <p:spPr>
                          <a:xfrm>
                            <a:off x="4949551" y="3708185"/>
                            <a:ext cx="22840" cy="7288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2904" h="9267" fill="none" extrusionOk="0">
                                <a:moveTo>
                                  <a:pt x="0" y="1"/>
                                </a:moveTo>
                                <a:lnTo>
                                  <a:pt x="2904" y="9267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50" name="Google Shape;1030;p40"/>
                          <p:cNvSpPr/>
                          <p:nvPr/>
                        </p:nvSpPr>
                        <p:spPr>
                          <a:xfrm>
                            <a:off x="4912066" y="3752237"/>
                            <a:ext cx="60325" cy="28833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670" h="3666" fill="none" extrusionOk="0">
                                <a:moveTo>
                                  <a:pt x="0" y="1"/>
                                </a:moveTo>
                                <a:lnTo>
                                  <a:pt x="7670" y="3666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grpSp>
                        <p:nvGrpSpPr>
                          <p:cNvPr id="1451" name="Google Shape;1031;p40"/>
                          <p:cNvGrpSpPr/>
                          <p:nvPr/>
                        </p:nvGrpSpPr>
                        <p:grpSpPr>
                          <a:xfrm>
                            <a:off x="4579164" y="3203653"/>
                            <a:ext cx="1244833" cy="1020397"/>
                            <a:chOff x="4579164" y="3203653"/>
                            <a:chExt cx="1244833" cy="1020397"/>
                          </a:xfrm>
                        </p:grpSpPr>
                        <p:sp>
                          <p:nvSpPr>
                            <p:cNvPr id="1455" name="Google Shape;1032;p40"/>
                            <p:cNvSpPr/>
                            <p:nvPr/>
                          </p:nvSpPr>
                          <p:spPr>
                            <a:xfrm>
                              <a:off x="4590301" y="3738347"/>
                              <a:ext cx="92956" cy="9172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1819" h="11662" fill="none" extrusionOk="0">
                                  <a:moveTo>
                                    <a:pt x="0" y="0"/>
                                  </a:moveTo>
                                  <a:lnTo>
                                    <a:pt x="11819" y="11662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56" name="Google Shape;1033;p40"/>
                            <p:cNvSpPr/>
                            <p:nvPr/>
                          </p:nvSpPr>
                          <p:spPr>
                            <a:xfrm>
                              <a:off x="4683250" y="3652241"/>
                              <a:ext cx="33591" cy="17782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271" h="22610" fill="none" extrusionOk="0">
                                  <a:moveTo>
                                    <a:pt x="1" y="22610"/>
                                  </a:moveTo>
                                  <a:lnTo>
                                    <a:pt x="427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57" name="Google Shape;1034;p40"/>
                            <p:cNvSpPr/>
                            <p:nvPr/>
                          </p:nvSpPr>
                          <p:spPr>
                            <a:xfrm>
                              <a:off x="4716833" y="3652241"/>
                              <a:ext cx="70982" cy="20770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9025" h="26409" fill="none" extrusionOk="0">
                                  <a:moveTo>
                                    <a:pt x="1" y="1"/>
                                  </a:moveTo>
                                  <a:lnTo>
                                    <a:pt x="9025" y="26408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58" name="Google Shape;1035;p40"/>
                            <p:cNvSpPr/>
                            <p:nvPr/>
                          </p:nvSpPr>
                          <p:spPr>
                            <a:xfrm>
                              <a:off x="4813117" y="3694578"/>
                              <a:ext cx="44154" cy="13929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5614" h="17711" fill="none" extrusionOk="0">
                                  <a:moveTo>
                                    <a:pt x="5614" y="17711"/>
                                  </a:moveTo>
                                  <a:lnTo>
                                    <a:pt x="1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59" name="Google Shape;1036;p40"/>
                            <p:cNvSpPr/>
                            <p:nvPr/>
                          </p:nvSpPr>
                          <p:spPr>
                            <a:xfrm>
                              <a:off x="4787807" y="3694578"/>
                              <a:ext cx="25317" cy="1653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3219" h="21026" fill="none" extrusionOk="0">
                                  <a:moveTo>
                                    <a:pt x="3219" y="1"/>
                                  </a:moveTo>
                                  <a:lnTo>
                                    <a:pt x="1" y="21025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0" name="Google Shape;1037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106374" cy="252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3525" h="3207" fill="none" extrusionOk="0">
                                  <a:moveTo>
                                    <a:pt x="1" y="1"/>
                                  </a:moveTo>
                                  <a:lnTo>
                                    <a:pt x="13525" y="3206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1" name="Google Shape;1038;p40"/>
                            <p:cNvSpPr/>
                            <p:nvPr/>
                          </p:nvSpPr>
                          <p:spPr>
                            <a:xfrm>
                              <a:off x="4670980" y="3830061"/>
                              <a:ext cx="12277" cy="7926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561" h="10078" fill="none" extrusionOk="0">
                                  <a:moveTo>
                                    <a:pt x="1561" y="1"/>
                                  </a:moveTo>
                                  <a:lnTo>
                                    <a:pt x="0" y="10077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2" name="Google Shape;1039;p40"/>
                            <p:cNvSpPr/>
                            <p:nvPr/>
                          </p:nvSpPr>
                          <p:spPr>
                            <a:xfrm>
                              <a:off x="4583828" y="3830061"/>
                              <a:ext cx="99429" cy="3454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2642" h="4392" fill="none" extrusionOk="0">
                                  <a:moveTo>
                                    <a:pt x="0" y="4392"/>
                                  </a:moveTo>
                                  <a:lnTo>
                                    <a:pt x="12642" y="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3" name="Google Shape;1040;p40"/>
                            <p:cNvSpPr/>
                            <p:nvPr/>
                          </p:nvSpPr>
                          <p:spPr>
                            <a:xfrm>
                              <a:off x="4683250" y="3830061"/>
                              <a:ext cx="50336" cy="1179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400" h="15001" fill="none" extrusionOk="0">
                                  <a:moveTo>
                                    <a:pt x="1" y="1"/>
                                  </a:moveTo>
                                  <a:lnTo>
                                    <a:pt x="6400" y="15001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4" name="Google Shape;1041;p40"/>
                            <p:cNvSpPr/>
                            <p:nvPr/>
                          </p:nvSpPr>
                          <p:spPr>
                            <a:xfrm>
                              <a:off x="4733578" y="3855276"/>
                              <a:ext cx="56046" cy="927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7126" h="11795" fill="none" extrusionOk="0">
                                  <a:moveTo>
                                    <a:pt x="1" y="11795"/>
                                  </a:moveTo>
                                  <a:lnTo>
                                    <a:pt x="7126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5" name="Google Shape;1042;p40"/>
                            <p:cNvSpPr/>
                            <p:nvPr/>
                          </p:nvSpPr>
                          <p:spPr>
                            <a:xfrm>
                              <a:off x="4888943" y="3730450"/>
                              <a:ext cx="34928" cy="89252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4441" h="11348" fill="none" extrusionOk="0">
                                  <a:moveTo>
                                    <a:pt x="4440" y="11347"/>
                                  </a:moveTo>
                                  <a:lnTo>
                                    <a:pt x="1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6" name="Google Shape;1043;p40"/>
                            <p:cNvSpPr/>
                            <p:nvPr/>
                          </p:nvSpPr>
                          <p:spPr>
                            <a:xfrm>
                              <a:off x="4590301" y="3667468"/>
                              <a:ext cx="49762" cy="70887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6327" h="9013" fill="none" extrusionOk="0">
                                  <a:moveTo>
                                    <a:pt x="0" y="9012"/>
                                  </a:moveTo>
                                  <a:lnTo>
                                    <a:pt x="632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sp>
                          <p:nvSpPr>
                            <p:cNvPr id="1467" name="Google Shape;1044;p40"/>
                            <p:cNvSpPr/>
                            <p:nvPr/>
                          </p:nvSpPr>
                          <p:spPr>
                            <a:xfrm>
                              <a:off x="4640338" y="3648536"/>
                              <a:ext cx="80593" cy="20268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l="l" t="t" r="r" b="b"/>
                              <a:pathLst>
                                <a:path w="10247" h="2577" fill="none" extrusionOk="0">
                                  <a:moveTo>
                                    <a:pt x="1" y="2577"/>
                                  </a:moveTo>
                                  <a:lnTo>
                                    <a:pt x="10247" y="0"/>
                                  </a:lnTo>
                                </a:path>
                              </a:pathLst>
                            </a:custGeom>
                            <a:solidFill>
                              <a:schemeClr val="lt2"/>
                            </a:solidFill>
                            <a:ln w="1825" cap="flat" cmpd="sng">
                              <a:solidFill>
                                <a:srgbClr val="A5B7C5"/>
                              </a:solidFill>
                              <a:prstDash val="solid"/>
                              <a:miter lim="12096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91425" rIns="91425" bIns="91425" anchor="ctr" anchorCtr="0">
                              <a:noAutofit/>
                            </a:bodyPr>
                            <a:lstStyle/>
                            <a:p>
                              <a:pPr marL="0" lvl="0" indent="0" algn="l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endParaRPr/>
                            </a:p>
                          </p:txBody>
                        </p:sp>
                        <p:grpSp>
                          <p:nvGrpSpPr>
                            <p:cNvPr id="1468" name="Google Shape;1045;p40"/>
                            <p:cNvGrpSpPr/>
                            <p:nvPr/>
                          </p:nvGrpSpPr>
                          <p:grpSpPr>
                            <a:xfrm>
                              <a:off x="4579164" y="3203653"/>
                              <a:ext cx="1244833" cy="1020397"/>
                              <a:chOff x="4579164" y="3203653"/>
                              <a:chExt cx="1244833" cy="1020397"/>
                            </a:xfrm>
                          </p:grpSpPr>
                          <p:sp>
                            <p:nvSpPr>
                              <p:cNvPr id="1469" name="Google Shape;1046;p40"/>
                              <p:cNvSpPr/>
                              <p:nvPr/>
                            </p:nvSpPr>
                            <p:spPr>
                              <a:xfrm>
                                <a:off x="4753083" y="3966015"/>
                                <a:ext cx="92964" cy="5376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1820" h="6836" fill="none" extrusionOk="0">
                                    <a:moveTo>
                                      <a:pt x="1" y="6836"/>
                                    </a:moveTo>
                                    <a:lnTo>
                                      <a:pt x="11819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0" name="Google Shape;1047;p40"/>
                              <p:cNvSpPr/>
                              <p:nvPr/>
                            </p:nvSpPr>
                            <p:spPr>
                              <a:xfrm>
                                <a:off x="4846040" y="3952794"/>
                                <a:ext cx="103519" cy="13135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13162" h="1670" fill="none" extrusionOk="0">
                                    <a:moveTo>
                                      <a:pt x="13161" y="0"/>
                                    </a:moveTo>
                                    <a:lnTo>
                                      <a:pt x="0" y="167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1" name="Google Shape;1048;p40"/>
                              <p:cNvSpPr/>
                              <p:nvPr/>
                            </p:nvSpPr>
                            <p:spPr>
                              <a:xfrm>
                                <a:off x="4846040" y="3962216"/>
                                <a:ext cx="64800" cy="12806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239" h="16283" fill="none" extrusionOk="0">
                                    <a:moveTo>
                                      <a:pt x="0" y="0"/>
                                    </a:moveTo>
                                    <a:lnTo>
                                      <a:pt x="8238" y="16282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2" name="Google Shape;1049;p40"/>
                              <p:cNvSpPr/>
                              <p:nvPr/>
                            </p:nvSpPr>
                            <p:spPr>
                              <a:xfrm>
                                <a:off x="4842233" y="3962216"/>
                                <a:ext cx="3815" cy="1647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85" h="20952" fill="none" extrusionOk="0">
                                    <a:moveTo>
                                      <a:pt x="0" y="20952"/>
                                    </a:moveTo>
                                    <a:lnTo>
                                      <a:pt x="484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3" name="Google Shape;1050;p40"/>
                              <p:cNvSpPr/>
                              <p:nvPr/>
                            </p:nvSpPr>
                            <p:spPr>
                              <a:xfrm>
                                <a:off x="4842233" y="4123189"/>
                                <a:ext cx="37587" cy="5300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4779" h="6739" fill="none" extrusionOk="0">
                                    <a:moveTo>
                                      <a:pt x="4779" y="6739"/>
                                    </a:moveTo>
                                    <a:lnTo>
                                      <a:pt x="0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4" name="Google Shape;1051;p40"/>
                              <p:cNvSpPr/>
                              <p:nvPr/>
                            </p:nvSpPr>
                            <p:spPr>
                              <a:xfrm>
                                <a:off x="4770779" y="4118525"/>
                                <a:ext cx="71461" cy="467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9086" h="594" fill="none" extrusionOk="0">
                                    <a:moveTo>
                                      <a:pt x="9085" y="594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sp>
                            <p:nvSpPr>
                              <p:cNvPr id="1475" name="Google Shape;1052;p40"/>
                              <p:cNvSpPr/>
                              <p:nvPr/>
                            </p:nvSpPr>
                            <p:spPr>
                              <a:xfrm>
                                <a:off x="4842233" y="4090274"/>
                                <a:ext cx="68606" cy="329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l="l" t="t" r="r" b="b"/>
                                <a:pathLst>
                                  <a:path w="8723" h="4186" fill="none" extrusionOk="0">
                                    <a:moveTo>
                                      <a:pt x="0" y="4186"/>
                                    </a:moveTo>
                                    <a:lnTo>
                                      <a:pt x="8722" y="0"/>
                                    </a:lnTo>
                                  </a:path>
                                </a:pathLst>
                              </a:custGeom>
                              <a:solidFill>
                                <a:schemeClr val="lt2"/>
                              </a:solidFill>
                              <a:ln w="1825" cap="flat" cmpd="sng">
                                <a:solidFill>
                                  <a:srgbClr val="A5B7C5"/>
                                </a:solidFill>
                                <a:prstDash val="solid"/>
                                <a:miter lim="12096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91425" rIns="91425" bIns="91425" anchor="ctr" anchorCtr="0">
                                <a:noAutofit/>
                              </a:bodyPr>
                              <a:lstStyle/>
                              <a:p>
                                <a:pPr marL="0" lvl="0" indent="0" algn="l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476" name="Google Shape;1053;p40"/>
                              <p:cNvGrpSpPr/>
                              <p:nvPr/>
                            </p:nvGrpSpPr>
                            <p:grpSpPr>
                              <a:xfrm>
                                <a:off x="4579164" y="3203653"/>
                                <a:ext cx="1244833" cy="1020397"/>
                                <a:chOff x="4579164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1477" name="Google Shape;1054;p40"/>
                                <p:cNvSpPr/>
                                <p:nvPr/>
                              </p:nvSpPr>
                              <p:spPr>
                                <a:xfrm>
                                  <a:off x="4788476" y="3855276"/>
                                  <a:ext cx="57572" cy="11074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7320" h="14081" fill="none" extrusionOk="0">
                                      <a:moveTo>
                                        <a:pt x="7319" y="14081"/>
                                      </a:moveTo>
                                      <a:lnTo>
                                        <a:pt x="1" y="0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78" name="Google Shape;1055;p40"/>
                                <p:cNvSpPr/>
                                <p:nvPr/>
                              </p:nvSpPr>
                              <p:spPr>
                                <a:xfrm>
                                  <a:off x="4846040" y="3833867"/>
                                  <a:ext cx="11231" cy="13215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1428" h="16803" fill="none" extrusionOk="0">
                                      <a:moveTo>
                                        <a:pt x="0" y="16803"/>
                                      </a:moveTo>
                                      <a:lnTo>
                                        <a:pt x="1428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79" name="Google Shape;1056;p40"/>
                                <p:cNvSpPr/>
                                <p:nvPr/>
                              </p:nvSpPr>
                              <p:spPr>
                                <a:xfrm>
                                  <a:off x="4761554" y="3854796"/>
                                  <a:ext cx="26261" cy="164984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3339" h="20977" fill="none" extrusionOk="0">
                                      <a:moveTo>
                                        <a:pt x="0" y="20977"/>
                                      </a:moveTo>
                                      <a:lnTo>
                                        <a:pt x="3339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80" name="Google Shape;1057;p40"/>
                                <p:cNvSpPr/>
                                <p:nvPr/>
                              </p:nvSpPr>
                              <p:spPr>
                                <a:xfrm>
                                  <a:off x="4846991" y="3818263"/>
                                  <a:ext cx="74025" cy="14624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9412" h="18594" fill="none" extrusionOk="0">
                                      <a:moveTo>
                                        <a:pt x="0" y="18593"/>
                                      </a:moveTo>
                                      <a:lnTo>
                                        <a:pt x="9411" y="1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481" name="Google Shape;1058;p40"/>
                                <p:cNvSpPr/>
                                <p:nvPr/>
                              </p:nvSpPr>
                              <p:spPr>
                                <a:xfrm>
                                  <a:off x="4927191" y="3823305"/>
                                  <a:ext cx="22368" cy="12949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l="l" t="t" r="r" b="b"/>
                                  <a:pathLst>
                                    <a:path w="2844" h="16465" fill="none" extrusionOk="0">
                                      <a:moveTo>
                                        <a:pt x="1" y="1"/>
                                      </a:moveTo>
                                      <a:lnTo>
                                        <a:pt x="2843" y="16464"/>
                                      </a:lnTo>
                                    </a:path>
                                  </a:pathLst>
                                </a:custGeom>
                                <a:solidFill>
                                  <a:schemeClr val="lt2"/>
                                </a:solidFill>
                                <a:ln w="1825" cap="flat" cmpd="sng">
                                  <a:solidFill>
                                    <a:srgbClr val="A5B7C5"/>
                                  </a:solidFill>
                                  <a:prstDash val="solid"/>
                                  <a:miter lim="12096"/>
                                  <a:headEnd type="none" w="sm" len="sm"/>
                                  <a:tailEnd type="none" w="sm" len="sm"/>
                                </a:ln>
                              </p:spPr>
                              <p:txBody>
                                <a:bodyPr spcFirstLastPara="1" wrap="square" lIns="91425" tIns="91425" rIns="91425" bIns="91425" anchor="ctr" anchorCtr="0">
                                  <a:noAutofit/>
                                </a:bodyPr>
                                <a:lstStyle/>
                                <a:p>
                                  <a:pPr marL="0" lvl="0" indent="0" algn="l" rtl="0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endParaRPr/>
                                </a:p>
                              </p:txBody>
                            </p:sp>
                            <p:grpSp>
                              <p:nvGrpSpPr>
                                <p:cNvPr id="1482" name="Google Shape;1059;p40"/>
                                <p:cNvGrpSpPr/>
                                <p:nvPr/>
                              </p:nvGrpSpPr>
                              <p:grpSpPr>
                                <a:xfrm>
                                  <a:off x="4579164" y="3203653"/>
                                  <a:ext cx="1244833" cy="1020397"/>
                                  <a:chOff x="4579164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1483" name="Google Shape;1060;p40"/>
                                  <p:cNvSpPr/>
                                  <p:nvPr/>
                                </p:nvSpPr>
                                <p:spPr>
                                  <a:xfrm>
                                    <a:off x="4579164" y="3652241"/>
                                    <a:ext cx="422626" cy="571809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53735" h="72703" fill="none" extrusionOk="0">
                                        <a:moveTo>
                                          <a:pt x="27593" y="71880"/>
                                        </a:moveTo>
                                        <a:lnTo>
                                          <a:pt x="23771" y="58694"/>
                                        </a:lnTo>
                                        <a:lnTo>
                                          <a:pt x="22936" y="46731"/>
                                        </a:lnTo>
                                        <a:lnTo>
                                          <a:pt x="19972" y="37380"/>
                                        </a:lnTo>
                                        <a:lnTo>
                                          <a:pt x="11674" y="32686"/>
                                        </a:lnTo>
                                        <a:lnTo>
                                          <a:pt x="1" y="27001"/>
                                        </a:lnTo>
                                        <a:lnTo>
                                          <a:pt x="1392" y="10610"/>
                                        </a:lnTo>
                                        <a:lnTo>
                                          <a:pt x="17517" y="1"/>
                                        </a:lnTo>
                                        <a:lnTo>
                                          <a:pt x="29747" y="5384"/>
                                        </a:lnTo>
                                        <a:lnTo>
                                          <a:pt x="43827" y="21291"/>
                                        </a:lnTo>
                                        <a:lnTo>
                                          <a:pt x="49343" y="27122"/>
                                        </a:lnTo>
                                        <a:lnTo>
                                          <a:pt x="53735" y="25815"/>
                                        </a:lnTo>
                                        <a:lnTo>
                                          <a:pt x="50347" y="35940"/>
                                        </a:lnTo>
                                        <a:lnTo>
                                          <a:pt x="47093" y="38214"/>
                                        </a:lnTo>
                                        <a:lnTo>
                                          <a:pt x="44069" y="44275"/>
                                        </a:lnTo>
                                        <a:lnTo>
                                          <a:pt x="45073" y="51944"/>
                                        </a:lnTo>
                                        <a:lnTo>
                                          <a:pt x="42170" y="55694"/>
                                        </a:lnTo>
                                        <a:lnTo>
                                          <a:pt x="38227" y="66025"/>
                                        </a:lnTo>
                                        <a:lnTo>
                                          <a:pt x="27593" y="7270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84" name="Google Shape;1061;p40"/>
                                  <p:cNvSpPr/>
                                  <p:nvPr/>
                                </p:nvSpPr>
                                <p:spPr>
                                  <a:xfrm>
                                    <a:off x="4617986" y="3203653"/>
                                    <a:ext cx="1206011" cy="68435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153339" h="87013" fill="none" extrusionOk="0">
                                        <a:moveTo>
                                          <a:pt x="24811" y="62214"/>
                                        </a:moveTo>
                                        <a:lnTo>
                                          <a:pt x="34452" y="66980"/>
                                        </a:lnTo>
                                        <a:lnTo>
                                          <a:pt x="37549" y="69920"/>
                                        </a:lnTo>
                                        <a:lnTo>
                                          <a:pt x="41274" y="77698"/>
                                        </a:lnTo>
                                        <a:lnTo>
                                          <a:pt x="46270" y="79222"/>
                                        </a:lnTo>
                                        <a:lnTo>
                                          <a:pt x="55899" y="72775"/>
                                        </a:lnTo>
                                        <a:lnTo>
                                          <a:pt x="52645" y="69085"/>
                                        </a:lnTo>
                                        <a:lnTo>
                                          <a:pt x="48291" y="70234"/>
                                        </a:lnTo>
                                        <a:lnTo>
                                          <a:pt x="46585" y="64634"/>
                                        </a:lnTo>
                                        <a:lnTo>
                                          <a:pt x="48774" y="66097"/>
                                        </a:lnTo>
                                        <a:lnTo>
                                          <a:pt x="59698" y="70234"/>
                                        </a:lnTo>
                                        <a:lnTo>
                                          <a:pt x="65988" y="72279"/>
                                        </a:lnTo>
                                        <a:lnTo>
                                          <a:pt x="66315" y="75944"/>
                                        </a:lnTo>
                                        <a:lnTo>
                                          <a:pt x="70960" y="87013"/>
                                        </a:lnTo>
                                        <a:lnTo>
                                          <a:pt x="76573" y="75944"/>
                                        </a:lnTo>
                                        <a:lnTo>
                                          <a:pt x="80831" y="72932"/>
                                        </a:lnTo>
                                        <a:lnTo>
                                          <a:pt x="86069" y="78146"/>
                                        </a:lnTo>
                                        <a:lnTo>
                                          <a:pt x="88355" y="83928"/>
                                        </a:lnTo>
                                        <a:lnTo>
                                          <a:pt x="94633" y="84037"/>
                                        </a:lnTo>
                                        <a:lnTo>
                                          <a:pt x="94270" y="74299"/>
                                        </a:lnTo>
                                        <a:lnTo>
                                          <a:pt x="100936" y="72690"/>
                                        </a:lnTo>
                                        <a:lnTo>
                                          <a:pt x="106682" y="64307"/>
                                        </a:lnTo>
                                        <a:lnTo>
                                          <a:pt x="106319" y="56553"/>
                                        </a:lnTo>
                                        <a:lnTo>
                                          <a:pt x="103416" y="54690"/>
                                        </a:lnTo>
                                        <a:lnTo>
                                          <a:pt x="106827" y="53105"/>
                                        </a:lnTo>
                                        <a:lnTo>
                                          <a:pt x="120194" y="45339"/>
                                        </a:lnTo>
                                        <a:lnTo>
                                          <a:pt x="122528" y="36859"/>
                                        </a:lnTo>
                                        <a:lnTo>
                                          <a:pt x="118851" y="35493"/>
                                        </a:lnTo>
                                        <a:lnTo>
                                          <a:pt x="125093" y="28464"/>
                                        </a:lnTo>
                                        <a:lnTo>
                                          <a:pt x="148536" y="25972"/>
                                        </a:lnTo>
                                        <a:lnTo>
                                          <a:pt x="153339" y="12255"/>
                                        </a:lnTo>
                                        <a:lnTo>
                                          <a:pt x="125468" y="6255"/>
                                        </a:lnTo>
                                        <a:lnTo>
                                          <a:pt x="101758" y="5432"/>
                                        </a:lnTo>
                                        <a:lnTo>
                                          <a:pt x="85016" y="1"/>
                                        </a:lnTo>
                                        <a:lnTo>
                                          <a:pt x="60532" y="12255"/>
                                        </a:lnTo>
                                        <a:lnTo>
                                          <a:pt x="39714" y="20214"/>
                                        </a:lnTo>
                                        <a:lnTo>
                                          <a:pt x="35444" y="13089"/>
                                        </a:lnTo>
                                        <a:lnTo>
                                          <a:pt x="22186" y="13464"/>
                                        </a:lnTo>
                                        <a:lnTo>
                                          <a:pt x="15291" y="21351"/>
                                        </a:lnTo>
                                        <a:lnTo>
                                          <a:pt x="11831" y="27484"/>
                                        </a:lnTo>
                                        <a:lnTo>
                                          <a:pt x="21581" y="26614"/>
                                        </a:lnTo>
                                        <a:lnTo>
                                          <a:pt x="24532" y="19561"/>
                                        </a:lnTo>
                                        <a:lnTo>
                                          <a:pt x="29480" y="22694"/>
                                        </a:lnTo>
                                        <a:lnTo>
                                          <a:pt x="24811" y="32964"/>
                                        </a:lnTo>
                                        <a:lnTo>
                                          <a:pt x="20262" y="35541"/>
                                        </a:lnTo>
                                        <a:lnTo>
                                          <a:pt x="15569" y="31368"/>
                                        </a:lnTo>
                                        <a:lnTo>
                                          <a:pt x="15061" y="35650"/>
                                        </a:lnTo>
                                        <a:lnTo>
                                          <a:pt x="11057" y="37924"/>
                                        </a:lnTo>
                                        <a:lnTo>
                                          <a:pt x="6024" y="43089"/>
                                        </a:lnTo>
                                        <a:lnTo>
                                          <a:pt x="6387" y="49210"/>
                                        </a:lnTo>
                                        <a:lnTo>
                                          <a:pt x="992" y="49210"/>
                                        </a:lnTo>
                                        <a:lnTo>
                                          <a:pt x="0" y="52198"/>
                                        </a:lnTo>
                                        <a:lnTo>
                                          <a:pt x="835" y="57037"/>
                                        </a:lnTo>
                                        <a:lnTo>
                                          <a:pt x="6726" y="55198"/>
                                        </a:lnTo>
                                        <a:lnTo>
                                          <a:pt x="10924" y="50069"/>
                                        </a:lnTo>
                                        <a:lnTo>
                                          <a:pt x="16367" y="50686"/>
                                        </a:lnTo>
                                        <a:lnTo>
                                          <a:pt x="18049" y="46670"/>
                                        </a:lnTo>
                                        <a:lnTo>
                                          <a:pt x="23093" y="54363"/>
                                        </a:lnTo>
                                        <a:lnTo>
                                          <a:pt x="26528" y="56105"/>
                                        </a:lnTo>
                                        <a:lnTo>
                                          <a:pt x="26734" y="52210"/>
                                        </a:lnTo>
                                        <a:lnTo>
                                          <a:pt x="33835" y="47069"/>
                                        </a:lnTo>
                                        <a:lnTo>
                                          <a:pt x="38069" y="49488"/>
                                        </a:lnTo>
                                        <a:lnTo>
                                          <a:pt x="36278" y="53045"/>
                                        </a:lnTo>
                                        <a:lnTo>
                                          <a:pt x="28343" y="55392"/>
                                        </a:lnTo>
                                        <a:cubicBezTo>
                                          <a:pt x="28343" y="55392"/>
                                          <a:pt x="31041" y="58888"/>
                                          <a:pt x="31319" y="58984"/>
                                        </a:cubicBezTo>
                                        <a:cubicBezTo>
                                          <a:pt x="31597" y="59069"/>
                                          <a:pt x="36278" y="58150"/>
                                          <a:pt x="36278" y="58150"/>
                                        </a:cubicBezTo>
                                        <a:lnTo>
                                          <a:pt x="35456" y="61948"/>
                                        </a:lnTo>
                                        <a:lnTo>
                                          <a:pt x="30920" y="63255"/>
                                        </a:lnTo>
                                        <a:lnTo>
                                          <a:pt x="24823" y="62142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85" name="Google Shape;1062;p40"/>
                                  <p:cNvSpPr/>
                                  <p:nvPr/>
                                </p:nvSpPr>
                                <p:spPr>
                                  <a:xfrm>
                                    <a:off x="4906356" y="3466721"/>
                                    <a:ext cx="194289" cy="358880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24703" h="45630" fill="none" extrusionOk="0">
                                        <a:moveTo>
                                          <a:pt x="8396" y="39968"/>
                                        </a:moveTo>
                                        <a:lnTo>
                                          <a:pt x="9835" y="45629"/>
                                        </a:lnTo>
                                        <a:lnTo>
                                          <a:pt x="11626" y="36786"/>
                                        </a:lnTo>
                                        <a:lnTo>
                                          <a:pt x="5492" y="30218"/>
                                        </a:lnTo>
                                        <a:lnTo>
                                          <a:pt x="1" y="25016"/>
                                        </a:lnTo>
                                        <a:lnTo>
                                          <a:pt x="1392" y="16040"/>
                                        </a:lnTo>
                                        <a:lnTo>
                                          <a:pt x="24702" y="15206"/>
                                        </a:lnTo>
                                        <a:lnTo>
                                          <a:pt x="6472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486" name="Google Shape;1063;p40"/>
                                  <p:cNvSpPr/>
                                  <p:nvPr/>
                                </p:nvSpPr>
                                <p:spPr>
                                  <a:xfrm>
                                    <a:off x="4972383" y="3756043"/>
                                    <a:ext cx="25412" cy="2502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l="l" t="t" r="r" b="b"/>
                                    <a:pathLst>
                                      <a:path w="3231" h="3182" fill="none" extrusionOk="0">
                                        <a:moveTo>
                                          <a:pt x="1" y="3182"/>
                                        </a:moveTo>
                                        <a:lnTo>
                                          <a:pt x="3231" y="0"/>
                                        </a:lnTo>
                                      </a:path>
                                    </a:pathLst>
                                  </a:custGeom>
                                  <a:solidFill>
                                    <a:schemeClr val="lt2"/>
                                  </a:solidFill>
                                  <a:ln w="1825" cap="flat" cmpd="sng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12096"/>
                                    <a:headEnd type="none" w="sm" len="sm"/>
                                    <a:tailEnd type="none" w="sm" len="sm"/>
                                  </a:ln>
                                </p:spPr>
                                <p:txBody>
                                  <a:bodyPr spcFirstLastPara="1" wrap="square" lIns="91425" tIns="91425" rIns="91425" bIns="91425" anchor="ctr" anchorCtr="0">
                                    <a:noAutofit/>
                                  </a:bodyPr>
                                  <a:lstStyle/>
                                  <a:p>
                                    <a:pPr marL="0" lvl="0" indent="0" algn="l" rtl="0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  <p:sp>
                        <p:nvSpPr>
                          <p:cNvPr id="1452" name="Google Shape;1064;p40"/>
                          <p:cNvSpPr/>
                          <p:nvPr/>
                        </p:nvSpPr>
                        <p:spPr>
                          <a:xfrm>
                            <a:off x="4890375" y="3688019"/>
                            <a:ext cx="5144" cy="43769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54" h="5565" fill="none" extrusionOk="0">
                                <a:moveTo>
                                  <a:pt x="653" y="0"/>
                                </a:moveTo>
                                <a:lnTo>
                                  <a:pt x="0" y="5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53" name="Google Shape;1065;p40"/>
                          <p:cNvSpPr/>
                          <p:nvPr/>
                        </p:nvSpPr>
                        <p:spPr>
                          <a:xfrm>
                            <a:off x="4899317" y="3688019"/>
                            <a:ext cx="54048" cy="20174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6872" h="2565" fill="none" extrusionOk="0">
                                <a:moveTo>
                                  <a:pt x="0" y="0"/>
                                </a:moveTo>
                                <a:lnTo>
                                  <a:pt x="6871" y="2565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54" name="Google Shape;1066;p40"/>
                          <p:cNvSpPr/>
                          <p:nvPr/>
                        </p:nvSpPr>
                        <p:spPr>
                          <a:xfrm>
                            <a:off x="4862690" y="3700571"/>
                            <a:ext cx="27693" cy="31216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21" h="3969" fill="none" extrusionOk="0">
                                <a:moveTo>
                                  <a:pt x="0" y="1"/>
                                </a:moveTo>
                                <a:lnTo>
                                  <a:pt x="3520" y="3969"/>
                                </a:lnTo>
                              </a:path>
                            </a:pathLst>
                          </a:custGeom>
                          <a:solidFill>
                            <a:schemeClr val="lt2"/>
                          </a:solidFill>
                          <a:ln w="1825" cap="flat" cmpd="sng">
                            <a:solidFill>
                              <a:srgbClr val="A5B7C5"/>
                            </a:solidFill>
                            <a:prstDash val="solid"/>
                            <a:miter lim="12096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  <p:sp>
                    <p:nvSpPr>
                      <p:cNvPr id="1441" name="Google Shape;1067;p40"/>
                      <p:cNvSpPr/>
                      <p:nvPr/>
                    </p:nvSpPr>
                    <p:spPr>
                      <a:xfrm>
                        <a:off x="4953924" y="3297081"/>
                        <a:ext cx="146053" cy="1681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8570" h="21376" fill="none" extrusionOk="0">
                            <a:moveTo>
                              <a:pt x="1" y="21376"/>
                            </a:moveTo>
                            <a:lnTo>
                              <a:pt x="18569" y="1"/>
                            </a:lnTo>
                          </a:path>
                        </a:pathLst>
                      </a:custGeom>
                      <a:solidFill>
                        <a:schemeClr val="lt2"/>
                      </a:solidFill>
                      <a:ln w="1825" cap="flat" cmpd="sng">
                        <a:solidFill>
                          <a:srgbClr val="A5B7C5"/>
                        </a:solidFill>
                        <a:prstDash val="solid"/>
                        <a:miter lim="12096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  <p:grpSp>
          <p:nvGrpSpPr>
            <p:cNvPr id="875" name="Google Shape;1068;p40"/>
            <p:cNvGrpSpPr/>
            <p:nvPr/>
          </p:nvGrpSpPr>
          <p:grpSpPr>
            <a:xfrm>
              <a:off x="2726338" y="2836198"/>
              <a:ext cx="63780" cy="54790"/>
              <a:chOff x="4595437" y="3598775"/>
              <a:chExt cx="37776" cy="32451"/>
            </a:xfrm>
          </p:grpSpPr>
          <p:sp>
            <p:nvSpPr>
              <p:cNvPr id="1384" name="Google Shape;1069;p40"/>
              <p:cNvSpPr/>
              <p:nvPr/>
            </p:nvSpPr>
            <p:spPr>
              <a:xfrm>
                <a:off x="4595437" y="3598775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00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070;p40"/>
              <p:cNvSpPr/>
              <p:nvPr/>
            </p:nvSpPr>
            <p:spPr>
              <a:xfrm>
                <a:off x="4610561" y="360848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35"/>
                    </a:cubicBezTo>
                    <a:cubicBezTo>
                      <a:pt x="1658" y="375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1071;p40"/>
            <p:cNvGrpSpPr/>
            <p:nvPr/>
          </p:nvGrpSpPr>
          <p:grpSpPr>
            <a:xfrm>
              <a:off x="2804726" y="2710695"/>
              <a:ext cx="63780" cy="54671"/>
              <a:chOff x="4641864" y="3524443"/>
              <a:chExt cx="37776" cy="32380"/>
            </a:xfrm>
          </p:grpSpPr>
          <p:sp>
            <p:nvSpPr>
              <p:cNvPr id="1382" name="Google Shape;1072;p40"/>
              <p:cNvSpPr/>
              <p:nvPr/>
            </p:nvSpPr>
            <p:spPr>
              <a:xfrm>
                <a:off x="4641864" y="3524443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5" y="189"/>
                      <a:pt x="1295" y="609"/>
                    </a:cubicBezTo>
                    <a:cubicBezTo>
                      <a:pt x="0" y="1903"/>
                      <a:pt x="908" y="4117"/>
                      <a:pt x="2746" y="4117"/>
                    </a:cubicBezTo>
                    <a:cubicBezTo>
                      <a:pt x="3884" y="4117"/>
                      <a:pt x="4803" y="3197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073;p40"/>
              <p:cNvSpPr/>
              <p:nvPr/>
            </p:nvSpPr>
            <p:spPr>
              <a:xfrm>
                <a:off x="4656988" y="3534077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7" name="Google Shape;1074;p40"/>
            <p:cNvGrpSpPr/>
            <p:nvPr/>
          </p:nvGrpSpPr>
          <p:grpSpPr>
            <a:xfrm>
              <a:off x="2815814" y="3334489"/>
              <a:ext cx="63780" cy="54631"/>
              <a:chOff x="4648431" y="3893901"/>
              <a:chExt cx="37776" cy="32357"/>
            </a:xfrm>
          </p:grpSpPr>
          <p:sp>
            <p:nvSpPr>
              <p:cNvPr id="1380" name="Google Shape;1075;p40"/>
              <p:cNvSpPr/>
              <p:nvPr/>
            </p:nvSpPr>
            <p:spPr>
              <a:xfrm>
                <a:off x="4648431" y="389390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3"/>
                      <a:pt x="2746" y="4113"/>
                    </a:cubicBezTo>
                    <a:cubicBezTo>
                      <a:pt x="3883" y="4113"/>
                      <a:pt x="4803" y="3194"/>
                      <a:pt x="4803" y="2057"/>
                    </a:cubicBezTo>
                    <a:cubicBezTo>
                      <a:pt x="4803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076;p40"/>
              <p:cNvSpPr/>
              <p:nvPr/>
            </p:nvSpPr>
            <p:spPr>
              <a:xfrm>
                <a:off x="4663556" y="390360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8" name="Google Shape;1077;p40"/>
            <p:cNvGrpSpPr/>
            <p:nvPr/>
          </p:nvGrpSpPr>
          <p:grpSpPr>
            <a:xfrm>
              <a:off x="2679595" y="3045784"/>
              <a:ext cx="63940" cy="54671"/>
              <a:chOff x="4567752" y="3722908"/>
              <a:chExt cx="37870" cy="32380"/>
            </a:xfrm>
          </p:grpSpPr>
          <p:sp>
            <p:nvSpPr>
              <p:cNvPr id="1378" name="Google Shape;1078;p40"/>
              <p:cNvSpPr/>
              <p:nvPr/>
            </p:nvSpPr>
            <p:spPr>
              <a:xfrm>
                <a:off x="4567752" y="3722908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1"/>
                    </a:moveTo>
                    <a:cubicBezTo>
                      <a:pt x="2243" y="1"/>
                      <a:pt x="1726" y="189"/>
                      <a:pt x="1307" y="609"/>
                    </a:cubicBezTo>
                    <a:cubicBezTo>
                      <a:pt x="0" y="1903"/>
                      <a:pt x="919" y="4117"/>
                      <a:pt x="2758" y="4117"/>
                    </a:cubicBezTo>
                    <a:cubicBezTo>
                      <a:pt x="3895" y="4117"/>
                      <a:pt x="4815" y="3197"/>
                      <a:pt x="4815" y="2060"/>
                    </a:cubicBezTo>
                    <a:cubicBezTo>
                      <a:pt x="4815" y="818"/>
                      <a:pt x="3804" y="1"/>
                      <a:pt x="2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079;p40"/>
              <p:cNvSpPr/>
              <p:nvPr/>
            </p:nvSpPr>
            <p:spPr>
              <a:xfrm>
                <a:off x="4580690" y="373254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9" name="Google Shape;1080;p40"/>
            <p:cNvGrpSpPr/>
            <p:nvPr/>
          </p:nvGrpSpPr>
          <p:grpSpPr>
            <a:xfrm>
              <a:off x="2763600" y="2926151"/>
              <a:ext cx="63794" cy="54631"/>
              <a:chOff x="4617506" y="3652052"/>
              <a:chExt cx="37783" cy="32357"/>
            </a:xfrm>
          </p:grpSpPr>
          <p:sp>
            <p:nvSpPr>
              <p:cNvPr id="1376" name="Google Shape;1081;p40"/>
              <p:cNvSpPr/>
              <p:nvPr/>
            </p:nvSpPr>
            <p:spPr>
              <a:xfrm>
                <a:off x="4617506" y="3652052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082;p40"/>
              <p:cNvSpPr/>
              <p:nvPr/>
            </p:nvSpPr>
            <p:spPr>
              <a:xfrm>
                <a:off x="4632638" y="366175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3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2" y="1658"/>
                      <a:pt x="1657" y="1283"/>
                      <a:pt x="1657" y="823"/>
                    </a:cubicBezTo>
                    <a:cubicBezTo>
                      <a:pt x="1657" y="363"/>
                      <a:pt x="1282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0" name="Google Shape;1083;p40"/>
            <p:cNvGrpSpPr/>
            <p:nvPr/>
          </p:nvGrpSpPr>
          <p:grpSpPr>
            <a:xfrm>
              <a:off x="2968738" y="2760851"/>
              <a:ext cx="63940" cy="54631"/>
              <a:chOff x="4739005" y="3554149"/>
              <a:chExt cx="37870" cy="32357"/>
            </a:xfrm>
          </p:grpSpPr>
          <p:sp>
            <p:nvSpPr>
              <p:cNvPr id="1374" name="Google Shape;1084;p40"/>
              <p:cNvSpPr/>
              <p:nvPr/>
            </p:nvSpPr>
            <p:spPr>
              <a:xfrm>
                <a:off x="4739005" y="3554149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4" y="1"/>
                    </a:moveTo>
                    <a:cubicBezTo>
                      <a:pt x="2239" y="1"/>
                      <a:pt x="1725" y="188"/>
                      <a:pt x="1307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15" y="3195"/>
                      <a:pt x="4815" y="2058"/>
                    </a:cubicBezTo>
                    <a:cubicBezTo>
                      <a:pt x="4815" y="821"/>
                      <a:pt x="3801" y="1"/>
                      <a:pt x="27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085;p40"/>
              <p:cNvSpPr/>
              <p:nvPr/>
            </p:nvSpPr>
            <p:spPr>
              <a:xfrm>
                <a:off x="4751943" y="3563854"/>
                <a:ext cx="15227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9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1" y="1416"/>
                    </a:cubicBezTo>
                    <a:cubicBezTo>
                      <a:pt x="692" y="1583"/>
                      <a:pt x="899" y="1658"/>
                      <a:pt x="1101" y="1658"/>
                    </a:cubicBezTo>
                    <a:cubicBezTo>
                      <a:pt x="1529" y="1658"/>
                      <a:pt x="1936" y="1324"/>
                      <a:pt x="1936" y="824"/>
                    </a:cubicBezTo>
                    <a:cubicBezTo>
                      <a:pt x="1936" y="364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1" name="Google Shape;1086;p40"/>
            <p:cNvGrpSpPr/>
            <p:nvPr/>
          </p:nvGrpSpPr>
          <p:grpSpPr>
            <a:xfrm>
              <a:off x="3082793" y="2889355"/>
              <a:ext cx="63780" cy="54644"/>
              <a:chOff x="4806557" y="3630258"/>
              <a:chExt cx="37776" cy="32364"/>
            </a:xfrm>
          </p:grpSpPr>
          <p:sp>
            <p:nvSpPr>
              <p:cNvPr id="1372" name="Google Shape;1087;p40"/>
              <p:cNvSpPr/>
              <p:nvPr/>
            </p:nvSpPr>
            <p:spPr>
              <a:xfrm>
                <a:off x="4806557" y="3630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4" y="606"/>
                    </a:cubicBezTo>
                    <a:cubicBezTo>
                      <a:pt x="0" y="1901"/>
                      <a:pt x="907" y="4114"/>
                      <a:pt x="2746" y="4114"/>
                    </a:cubicBezTo>
                    <a:cubicBezTo>
                      <a:pt x="3883" y="4114"/>
                      <a:pt x="4802" y="3195"/>
                      <a:pt x="4802" y="2058"/>
                    </a:cubicBezTo>
                    <a:cubicBezTo>
                      <a:pt x="4802" y="822"/>
                      <a:pt x="3788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088;p40"/>
              <p:cNvSpPr/>
              <p:nvPr/>
            </p:nvSpPr>
            <p:spPr>
              <a:xfrm>
                <a:off x="4819495" y="3639972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13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7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2" name="Google Shape;1089;p40"/>
            <p:cNvGrpSpPr/>
            <p:nvPr/>
          </p:nvGrpSpPr>
          <p:grpSpPr>
            <a:xfrm>
              <a:off x="2965365" y="3520983"/>
              <a:ext cx="63940" cy="54631"/>
              <a:chOff x="4737007" y="4004357"/>
              <a:chExt cx="37870" cy="32357"/>
            </a:xfrm>
          </p:grpSpPr>
          <p:sp>
            <p:nvSpPr>
              <p:cNvPr id="1370" name="Google Shape;1090;p40"/>
              <p:cNvSpPr/>
              <p:nvPr/>
            </p:nvSpPr>
            <p:spPr>
              <a:xfrm>
                <a:off x="4737007" y="4004357"/>
                <a:ext cx="37870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4" extrusionOk="0">
                    <a:moveTo>
                      <a:pt x="2740" y="0"/>
                    </a:moveTo>
                    <a:cubicBezTo>
                      <a:pt x="2234" y="0"/>
                      <a:pt x="1717" y="187"/>
                      <a:pt x="1295" y="606"/>
                    </a:cubicBezTo>
                    <a:cubicBezTo>
                      <a:pt x="0" y="1900"/>
                      <a:pt x="920" y="4114"/>
                      <a:pt x="2758" y="4114"/>
                    </a:cubicBezTo>
                    <a:cubicBezTo>
                      <a:pt x="3895" y="4114"/>
                      <a:pt x="4803" y="3194"/>
                      <a:pt x="4815" y="2057"/>
                    </a:cubicBezTo>
                    <a:cubicBezTo>
                      <a:pt x="4815" y="821"/>
                      <a:pt x="3801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091;p40"/>
              <p:cNvSpPr/>
              <p:nvPr/>
            </p:nvSpPr>
            <p:spPr>
              <a:xfrm>
                <a:off x="4752131" y="4014062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4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3" name="Google Shape;1092;p40"/>
            <p:cNvGrpSpPr/>
            <p:nvPr/>
          </p:nvGrpSpPr>
          <p:grpSpPr>
            <a:xfrm>
              <a:off x="3027206" y="3865872"/>
              <a:ext cx="63780" cy="54631"/>
              <a:chOff x="4773634" y="4208627"/>
              <a:chExt cx="37776" cy="32357"/>
            </a:xfrm>
          </p:grpSpPr>
          <p:sp>
            <p:nvSpPr>
              <p:cNvPr id="1368" name="Google Shape;1093;p40"/>
              <p:cNvSpPr/>
              <p:nvPr/>
            </p:nvSpPr>
            <p:spPr>
              <a:xfrm>
                <a:off x="4773634" y="420862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094;p40"/>
              <p:cNvSpPr/>
              <p:nvPr/>
            </p:nvSpPr>
            <p:spPr>
              <a:xfrm>
                <a:off x="4788664" y="421833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1095;p40"/>
            <p:cNvGrpSpPr/>
            <p:nvPr/>
          </p:nvGrpSpPr>
          <p:grpSpPr>
            <a:xfrm>
              <a:off x="3220778" y="3639859"/>
              <a:ext cx="63780" cy="54790"/>
              <a:chOff x="4888282" y="4074764"/>
              <a:chExt cx="37776" cy="32451"/>
            </a:xfrm>
          </p:grpSpPr>
          <p:sp>
            <p:nvSpPr>
              <p:cNvPr id="1366" name="Google Shape;1096;p40"/>
              <p:cNvSpPr/>
              <p:nvPr/>
            </p:nvSpPr>
            <p:spPr>
              <a:xfrm>
                <a:off x="4888282" y="4074764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912"/>
                      <a:pt x="919" y="4125"/>
                      <a:pt x="2746" y="4125"/>
                    </a:cubicBezTo>
                    <a:cubicBezTo>
                      <a:pt x="3883" y="4125"/>
                      <a:pt x="4803" y="3206"/>
                      <a:pt x="4803" y="2069"/>
                    </a:cubicBezTo>
                    <a:cubicBezTo>
                      <a:pt x="4803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097;p40"/>
              <p:cNvSpPr/>
              <p:nvPr/>
            </p:nvSpPr>
            <p:spPr>
              <a:xfrm>
                <a:off x="4901220" y="4084470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1098;p40"/>
            <p:cNvGrpSpPr/>
            <p:nvPr/>
          </p:nvGrpSpPr>
          <p:grpSpPr>
            <a:xfrm>
              <a:off x="3242782" y="3183158"/>
              <a:ext cx="63780" cy="54644"/>
              <a:chOff x="4901315" y="3804271"/>
              <a:chExt cx="37776" cy="32364"/>
            </a:xfrm>
          </p:grpSpPr>
          <p:sp>
            <p:nvSpPr>
              <p:cNvPr id="1364" name="Google Shape;1099;p40"/>
              <p:cNvSpPr/>
              <p:nvPr/>
            </p:nvSpPr>
            <p:spPr>
              <a:xfrm>
                <a:off x="4901315" y="3804271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100;p40"/>
              <p:cNvSpPr/>
              <p:nvPr/>
            </p:nvSpPr>
            <p:spPr>
              <a:xfrm>
                <a:off x="4914253" y="3813985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6" name="Google Shape;1101;p40"/>
            <p:cNvGrpSpPr/>
            <p:nvPr/>
          </p:nvGrpSpPr>
          <p:grpSpPr>
            <a:xfrm>
              <a:off x="3183822" y="3032492"/>
              <a:ext cx="63900" cy="54631"/>
              <a:chOff x="4866394" y="3715035"/>
              <a:chExt cx="37846" cy="32357"/>
            </a:xfrm>
          </p:grpSpPr>
          <p:sp>
            <p:nvSpPr>
              <p:cNvPr id="1362" name="Google Shape;1102;p40"/>
              <p:cNvSpPr/>
              <p:nvPr/>
            </p:nvSpPr>
            <p:spPr>
              <a:xfrm>
                <a:off x="4866394" y="3715035"/>
                <a:ext cx="3784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114" extrusionOk="0">
                    <a:moveTo>
                      <a:pt x="2735" y="0"/>
                    </a:moveTo>
                    <a:cubicBezTo>
                      <a:pt x="2229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11" y="821"/>
                      <a:pt x="3794" y="0"/>
                      <a:pt x="2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103;p40"/>
              <p:cNvSpPr/>
              <p:nvPr/>
            </p:nvSpPr>
            <p:spPr>
              <a:xfrm>
                <a:off x="4879340" y="3724646"/>
                <a:ext cx="15227" cy="13103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6" extrusionOk="0">
                    <a:moveTo>
                      <a:pt x="1101" y="0"/>
                    </a:moveTo>
                    <a:cubicBezTo>
                      <a:pt x="363" y="0"/>
                      <a:pt x="0" y="896"/>
                      <a:pt x="520" y="1416"/>
                    </a:cubicBezTo>
                    <a:cubicBezTo>
                      <a:pt x="689" y="1589"/>
                      <a:pt x="898" y="1666"/>
                      <a:pt x="1103" y="1666"/>
                    </a:cubicBezTo>
                    <a:cubicBezTo>
                      <a:pt x="1528" y="1666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7" name="Google Shape;1104;p40"/>
            <p:cNvGrpSpPr/>
            <p:nvPr/>
          </p:nvGrpSpPr>
          <p:grpSpPr>
            <a:xfrm>
              <a:off x="3374340" y="3243141"/>
              <a:ext cx="63953" cy="54737"/>
              <a:chOff x="4979233" y="3839798"/>
              <a:chExt cx="37878" cy="32420"/>
            </a:xfrm>
          </p:grpSpPr>
          <p:sp>
            <p:nvSpPr>
              <p:cNvPr id="1360" name="Google Shape;1105;p40"/>
              <p:cNvSpPr/>
              <p:nvPr/>
            </p:nvSpPr>
            <p:spPr>
              <a:xfrm>
                <a:off x="4979233" y="3839798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84" y="4122"/>
                      <a:pt x="4803" y="3202"/>
                      <a:pt x="4815" y="2065"/>
                    </a:cubicBezTo>
                    <a:cubicBezTo>
                      <a:pt x="4807" y="823"/>
                      <a:pt x="3794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106;p40"/>
              <p:cNvSpPr/>
              <p:nvPr/>
            </p:nvSpPr>
            <p:spPr>
              <a:xfrm>
                <a:off x="4994366" y="38494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1107;p40"/>
            <p:cNvGrpSpPr/>
            <p:nvPr/>
          </p:nvGrpSpPr>
          <p:grpSpPr>
            <a:xfrm>
              <a:off x="3055956" y="2971898"/>
              <a:ext cx="63794" cy="54671"/>
              <a:chOff x="4790662" y="3679147"/>
              <a:chExt cx="37783" cy="32380"/>
            </a:xfrm>
          </p:grpSpPr>
          <p:sp>
            <p:nvSpPr>
              <p:cNvPr id="1358" name="Google Shape;1108;p40"/>
              <p:cNvSpPr/>
              <p:nvPr/>
            </p:nvSpPr>
            <p:spPr>
              <a:xfrm>
                <a:off x="4790662" y="3679147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2"/>
                      <a:pt x="908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3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109;p40"/>
              <p:cNvSpPr/>
              <p:nvPr/>
            </p:nvSpPr>
            <p:spPr>
              <a:xfrm>
                <a:off x="4803506" y="3688774"/>
                <a:ext cx="15235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2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4" y="1585"/>
                      <a:pt x="904" y="1661"/>
                      <a:pt x="1109" y="1661"/>
                    </a:cubicBezTo>
                    <a:cubicBezTo>
                      <a:pt x="1534" y="1661"/>
                      <a:pt x="1936" y="1334"/>
                      <a:pt x="1936" y="836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1110;p40"/>
            <p:cNvGrpSpPr/>
            <p:nvPr/>
          </p:nvGrpSpPr>
          <p:grpSpPr>
            <a:xfrm>
              <a:off x="3168405" y="2767119"/>
              <a:ext cx="63780" cy="54631"/>
              <a:chOff x="4857263" y="3557861"/>
              <a:chExt cx="37776" cy="32357"/>
            </a:xfrm>
          </p:grpSpPr>
          <p:sp>
            <p:nvSpPr>
              <p:cNvPr id="1356" name="Google Shape;1111;p40"/>
              <p:cNvSpPr/>
              <p:nvPr/>
            </p:nvSpPr>
            <p:spPr>
              <a:xfrm>
                <a:off x="4857263" y="3557861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112;p40"/>
              <p:cNvSpPr/>
              <p:nvPr/>
            </p:nvSpPr>
            <p:spPr>
              <a:xfrm>
                <a:off x="4870106" y="3567566"/>
                <a:ext cx="15329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8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33" y="1416"/>
                    </a:cubicBezTo>
                    <a:cubicBezTo>
                      <a:pt x="700" y="1583"/>
                      <a:pt x="905" y="1658"/>
                      <a:pt x="1105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48" y="364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1113;p40"/>
            <p:cNvGrpSpPr/>
            <p:nvPr/>
          </p:nvGrpSpPr>
          <p:grpSpPr>
            <a:xfrm>
              <a:off x="3213382" y="2919366"/>
              <a:ext cx="63794" cy="54671"/>
              <a:chOff x="4883902" y="3648033"/>
              <a:chExt cx="37783" cy="32380"/>
            </a:xfrm>
          </p:grpSpPr>
          <p:sp>
            <p:nvSpPr>
              <p:cNvPr id="1354" name="Google Shape;1114;p40"/>
              <p:cNvSpPr/>
              <p:nvPr/>
            </p:nvSpPr>
            <p:spPr>
              <a:xfrm>
                <a:off x="4883902" y="3648033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1" y="0"/>
                    </a:moveTo>
                    <a:cubicBezTo>
                      <a:pt x="2226" y="0"/>
                      <a:pt x="1711" y="188"/>
                      <a:pt x="1295" y="608"/>
                    </a:cubicBezTo>
                    <a:cubicBezTo>
                      <a:pt x="1" y="1903"/>
                      <a:pt x="920" y="4104"/>
                      <a:pt x="2747" y="4116"/>
                    </a:cubicBezTo>
                    <a:cubicBezTo>
                      <a:pt x="3884" y="4104"/>
                      <a:pt x="4803" y="3185"/>
                      <a:pt x="4803" y="2048"/>
                    </a:cubicBezTo>
                    <a:cubicBezTo>
                      <a:pt x="4795" y="814"/>
                      <a:pt x="3783" y="0"/>
                      <a:pt x="2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115;p40"/>
              <p:cNvSpPr/>
              <p:nvPr/>
            </p:nvSpPr>
            <p:spPr>
              <a:xfrm>
                <a:off x="4896745" y="3657668"/>
                <a:ext cx="15329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654" extrusionOk="0">
                    <a:moveTo>
                      <a:pt x="1114" y="0"/>
                    </a:moveTo>
                    <a:cubicBezTo>
                      <a:pt x="376" y="0"/>
                      <a:pt x="1" y="883"/>
                      <a:pt x="533" y="1404"/>
                    </a:cubicBezTo>
                    <a:cubicBezTo>
                      <a:pt x="702" y="1577"/>
                      <a:pt x="911" y="1654"/>
                      <a:pt x="1115" y="1654"/>
                    </a:cubicBezTo>
                    <a:cubicBezTo>
                      <a:pt x="1541" y="1654"/>
                      <a:pt x="1948" y="1321"/>
                      <a:pt x="1948" y="823"/>
                    </a:cubicBezTo>
                    <a:cubicBezTo>
                      <a:pt x="1948" y="363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1" name="Google Shape;1116;p40"/>
            <p:cNvGrpSpPr/>
            <p:nvPr/>
          </p:nvGrpSpPr>
          <p:grpSpPr>
            <a:xfrm>
              <a:off x="3253698" y="2411474"/>
              <a:ext cx="63953" cy="54631"/>
              <a:chOff x="4907780" y="3347220"/>
              <a:chExt cx="37878" cy="32357"/>
            </a:xfrm>
          </p:grpSpPr>
          <p:sp>
            <p:nvSpPr>
              <p:cNvPr id="1352" name="Google Shape;1117;p40"/>
              <p:cNvSpPr/>
              <p:nvPr/>
            </p:nvSpPr>
            <p:spPr>
              <a:xfrm>
                <a:off x="4907780" y="3347220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33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4"/>
                      <a:pt x="4815" y="2057"/>
                    </a:cubicBezTo>
                    <a:cubicBezTo>
                      <a:pt x="4807" y="821"/>
                      <a:pt x="3791" y="0"/>
                      <a:pt x="27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118;p40"/>
              <p:cNvSpPr/>
              <p:nvPr/>
            </p:nvSpPr>
            <p:spPr>
              <a:xfrm>
                <a:off x="4922912" y="3356926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1119;p40"/>
            <p:cNvGrpSpPr/>
            <p:nvPr/>
          </p:nvGrpSpPr>
          <p:grpSpPr>
            <a:xfrm>
              <a:off x="3519230" y="3071519"/>
              <a:ext cx="63794" cy="54644"/>
              <a:chOff x="5065048" y="3738150"/>
              <a:chExt cx="37783" cy="32364"/>
            </a:xfrm>
          </p:grpSpPr>
          <p:sp>
            <p:nvSpPr>
              <p:cNvPr id="1350" name="Google Shape;1120;p40"/>
              <p:cNvSpPr/>
              <p:nvPr/>
            </p:nvSpPr>
            <p:spPr>
              <a:xfrm>
                <a:off x="5065048" y="3738150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121;p40"/>
              <p:cNvSpPr/>
              <p:nvPr/>
            </p:nvSpPr>
            <p:spPr>
              <a:xfrm>
                <a:off x="5077994" y="3747761"/>
                <a:ext cx="15227" cy="13072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2" extrusionOk="0">
                    <a:moveTo>
                      <a:pt x="1101" y="1"/>
                    </a:moveTo>
                    <a:cubicBezTo>
                      <a:pt x="363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2" y="1661"/>
                    </a:cubicBezTo>
                    <a:cubicBezTo>
                      <a:pt x="1528" y="1661"/>
                      <a:pt x="1936" y="1334"/>
                      <a:pt x="1936" y="836"/>
                    </a:cubicBezTo>
                    <a:cubicBezTo>
                      <a:pt x="1936" y="376"/>
                      <a:pt x="1561" y="1"/>
                      <a:pt x="1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1122;p40"/>
            <p:cNvGrpSpPr/>
            <p:nvPr/>
          </p:nvGrpSpPr>
          <p:grpSpPr>
            <a:xfrm>
              <a:off x="3530318" y="2305771"/>
              <a:ext cx="63794" cy="54631"/>
              <a:chOff x="5071616" y="3284615"/>
              <a:chExt cx="37783" cy="32357"/>
            </a:xfrm>
          </p:grpSpPr>
          <p:sp>
            <p:nvSpPr>
              <p:cNvPr id="1348" name="Google Shape;1123;p40"/>
              <p:cNvSpPr/>
              <p:nvPr/>
            </p:nvSpPr>
            <p:spPr>
              <a:xfrm>
                <a:off x="507161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8"/>
                      <a:pt x="1295" y="606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124;p40"/>
              <p:cNvSpPr/>
              <p:nvPr/>
            </p:nvSpPr>
            <p:spPr>
              <a:xfrm>
                <a:off x="5086646" y="3294320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36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36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1125;p40"/>
            <p:cNvGrpSpPr/>
            <p:nvPr/>
          </p:nvGrpSpPr>
          <p:grpSpPr>
            <a:xfrm>
              <a:off x="4066681" y="3108276"/>
              <a:ext cx="63794" cy="54671"/>
              <a:chOff x="5389291" y="3759921"/>
              <a:chExt cx="37783" cy="32380"/>
            </a:xfrm>
          </p:grpSpPr>
          <p:sp>
            <p:nvSpPr>
              <p:cNvPr id="1346" name="Google Shape;1126;p40"/>
              <p:cNvSpPr/>
              <p:nvPr/>
            </p:nvSpPr>
            <p:spPr>
              <a:xfrm>
                <a:off x="5389291" y="3759921"/>
                <a:ext cx="37783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7" extrusionOk="0">
                    <a:moveTo>
                      <a:pt x="2738" y="0"/>
                    </a:moveTo>
                    <a:cubicBezTo>
                      <a:pt x="2231" y="0"/>
                      <a:pt x="1715" y="188"/>
                      <a:pt x="1295" y="608"/>
                    </a:cubicBezTo>
                    <a:cubicBezTo>
                      <a:pt x="1" y="1903"/>
                      <a:pt x="920" y="4116"/>
                      <a:pt x="2747" y="4116"/>
                    </a:cubicBezTo>
                    <a:cubicBezTo>
                      <a:pt x="3884" y="4116"/>
                      <a:pt x="4803" y="3197"/>
                      <a:pt x="4803" y="2060"/>
                    </a:cubicBezTo>
                    <a:cubicBezTo>
                      <a:pt x="4803" y="817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127;p40"/>
              <p:cNvSpPr/>
              <p:nvPr/>
            </p:nvSpPr>
            <p:spPr>
              <a:xfrm>
                <a:off x="5402229" y="3769555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64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1128;p40"/>
            <p:cNvGrpSpPr/>
            <p:nvPr/>
          </p:nvGrpSpPr>
          <p:grpSpPr>
            <a:xfrm>
              <a:off x="4138004" y="2893869"/>
              <a:ext cx="63953" cy="54790"/>
              <a:chOff x="5431534" y="3632932"/>
              <a:chExt cx="37878" cy="32451"/>
            </a:xfrm>
          </p:grpSpPr>
          <p:sp>
            <p:nvSpPr>
              <p:cNvPr id="1344" name="Google Shape;1129;p40"/>
              <p:cNvSpPr/>
              <p:nvPr/>
            </p:nvSpPr>
            <p:spPr>
              <a:xfrm>
                <a:off x="5431534" y="3632932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4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899"/>
                      <a:pt x="920" y="4125"/>
                      <a:pt x="2759" y="4125"/>
                    </a:cubicBezTo>
                    <a:cubicBezTo>
                      <a:pt x="3896" y="4113"/>
                      <a:pt x="4815" y="3194"/>
                      <a:pt x="4815" y="2069"/>
                    </a:cubicBezTo>
                    <a:cubicBezTo>
                      <a:pt x="4815" y="824"/>
                      <a:pt x="3795" y="0"/>
                      <a:pt x="2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130;p40"/>
              <p:cNvSpPr/>
              <p:nvPr/>
            </p:nvSpPr>
            <p:spPr>
              <a:xfrm>
                <a:off x="5444472" y="3642638"/>
                <a:ext cx="15235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61" extrusionOk="0">
                    <a:moveTo>
                      <a:pt x="1114" y="0"/>
                    </a:moveTo>
                    <a:cubicBezTo>
                      <a:pt x="376" y="0"/>
                      <a:pt x="1" y="895"/>
                      <a:pt x="521" y="1415"/>
                    </a:cubicBezTo>
                    <a:cubicBezTo>
                      <a:pt x="690" y="1584"/>
                      <a:pt x="899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1131;p40"/>
            <p:cNvGrpSpPr/>
            <p:nvPr/>
          </p:nvGrpSpPr>
          <p:grpSpPr>
            <a:xfrm>
              <a:off x="4322413" y="2745115"/>
              <a:ext cx="63794" cy="54631"/>
              <a:chOff x="5540755" y="3544829"/>
              <a:chExt cx="37783" cy="32357"/>
            </a:xfrm>
          </p:grpSpPr>
          <p:sp>
            <p:nvSpPr>
              <p:cNvPr id="1342" name="Google Shape;1132;p40"/>
              <p:cNvSpPr/>
              <p:nvPr/>
            </p:nvSpPr>
            <p:spPr>
              <a:xfrm>
                <a:off x="5540755" y="354482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133;p40"/>
              <p:cNvSpPr/>
              <p:nvPr/>
            </p:nvSpPr>
            <p:spPr>
              <a:xfrm>
                <a:off x="5553693" y="3554534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96"/>
                      <a:pt x="521" y="1416"/>
                    </a:cubicBezTo>
                    <a:cubicBezTo>
                      <a:pt x="688" y="1583"/>
                      <a:pt x="894" y="1658"/>
                      <a:pt x="1096" y="1658"/>
                    </a:cubicBezTo>
                    <a:cubicBezTo>
                      <a:pt x="1524" y="1658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7" name="Google Shape;1134;p40"/>
            <p:cNvGrpSpPr/>
            <p:nvPr/>
          </p:nvGrpSpPr>
          <p:grpSpPr>
            <a:xfrm>
              <a:off x="4387481" y="2521028"/>
              <a:ext cx="63780" cy="54631"/>
              <a:chOff x="5579293" y="3412107"/>
              <a:chExt cx="37776" cy="32357"/>
            </a:xfrm>
          </p:grpSpPr>
          <p:sp>
            <p:nvSpPr>
              <p:cNvPr id="1340" name="Google Shape;1135;p40"/>
              <p:cNvSpPr/>
              <p:nvPr/>
            </p:nvSpPr>
            <p:spPr>
              <a:xfrm>
                <a:off x="5579293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4" y="605"/>
                    </a:cubicBezTo>
                    <a:cubicBezTo>
                      <a:pt x="0" y="1900"/>
                      <a:pt x="919" y="4114"/>
                      <a:pt x="2746" y="4114"/>
                    </a:cubicBezTo>
                    <a:cubicBezTo>
                      <a:pt x="3883" y="4114"/>
                      <a:pt x="4802" y="3194"/>
                      <a:pt x="4802" y="2057"/>
                    </a:cubicBezTo>
                    <a:cubicBezTo>
                      <a:pt x="4802" y="821"/>
                      <a:pt x="3788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136;p40"/>
              <p:cNvSpPr/>
              <p:nvPr/>
            </p:nvSpPr>
            <p:spPr>
              <a:xfrm>
                <a:off x="5594418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75" y="1"/>
                      <a:pt x="0" y="363"/>
                      <a:pt x="0" y="823"/>
                    </a:cubicBezTo>
                    <a:cubicBezTo>
                      <a:pt x="0" y="1283"/>
                      <a:pt x="375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8" name="Google Shape;1137;p40"/>
            <p:cNvGrpSpPr/>
            <p:nvPr/>
          </p:nvGrpSpPr>
          <p:grpSpPr>
            <a:xfrm>
              <a:off x="4762395" y="2305771"/>
              <a:ext cx="63794" cy="54631"/>
              <a:chOff x="5801346" y="3284615"/>
              <a:chExt cx="37783" cy="32357"/>
            </a:xfrm>
          </p:grpSpPr>
          <p:sp>
            <p:nvSpPr>
              <p:cNvPr id="1338" name="Google Shape;1138;p40"/>
              <p:cNvSpPr/>
              <p:nvPr/>
            </p:nvSpPr>
            <p:spPr>
              <a:xfrm>
                <a:off x="5801346" y="3284615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139;p40"/>
              <p:cNvSpPr/>
              <p:nvPr/>
            </p:nvSpPr>
            <p:spPr>
              <a:xfrm>
                <a:off x="5816478" y="3294320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35" y="1"/>
                    </a:moveTo>
                    <a:cubicBezTo>
                      <a:pt x="375" y="1"/>
                      <a:pt x="0" y="364"/>
                      <a:pt x="0" y="823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9" name="Google Shape;1140;p40"/>
            <p:cNvGrpSpPr/>
            <p:nvPr/>
          </p:nvGrpSpPr>
          <p:grpSpPr>
            <a:xfrm>
              <a:off x="4698628" y="2499010"/>
              <a:ext cx="63780" cy="54644"/>
              <a:chOff x="5763578" y="3399067"/>
              <a:chExt cx="37776" cy="32364"/>
            </a:xfrm>
          </p:grpSpPr>
          <p:sp>
            <p:nvSpPr>
              <p:cNvPr id="1336" name="Google Shape;1141;p40"/>
              <p:cNvSpPr/>
              <p:nvPr/>
            </p:nvSpPr>
            <p:spPr>
              <a:xfrm>
                <a:off x="5763578" y="3399067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142;p40"/>
              <p:cNvSpPr/>
              <p:nvPr/>
            </p:nvSpPr>
            <p:spPr>
              <a:xfrm>
                <a:off x="5776516" y="3408780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1" y="0"/>
                    </a:moveTo>
                    <a:cubicBezTo>
                      <a:pt x="364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63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1143;p40"/>
            <p:cNvGrpSpPr/>
            <p:nvPr/>
          </p:nvGrpSpPr>
          <p:grpSpPr>
            <a:xfrm>
              <a:off x="4077769" y="2215166"/>
              <a:ext cx="63780" cy="54644"/>
              <a:chOff x="5395858" y="3230952"/>
              <a:chExt cx="37776" cy="32364"/>
            </a:xfrm>
          </p:grpSpPr>
          <p:sp>
            <p:nvSpPr>
              <p:cNvPr id="1334" name="Google Shape;1144;p40"/>
              <p:cNvSpPr/>
              <p:nvPr/>
            </p:nvSpPr>
            <p:spPr>
              <a:xfrm>
                <a:off x="5395858" y="3230952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2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145;p40"/>
              <p:cNvSpPr/>
              <p:nvPr/>
            </p:nvSpPr>
            <p:spPr>
              <a:xfrm>
                <a:off x="5408702" y="3240571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1" y="1416"/>
                    </a:cubicBezTo>
                    <a:cubicBezTo>
                      <a:pt x="690" y="1585"/>
                      <a:pt x="898" y="1660"/>
                      <a:pt x="1103" y="1660"/>
                    </a:cubicBezTo>
                    <a:cubicBezTo>
                      <a:pt x="1528" y="1660"/>
                      <a:pt x="1936" y="1333"/>
                      <a:pt x="1936" y="835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1" name="Google Shape;1146;p40"/>
            <p:cNvGrpSpPr/>
            <p:nvPr/>
          </p:nvGrpSpPr>
          <p:grpSpPr>
            <a:xfrm>
              <a:off x="3855288" y="2143046"/>
              <a:ext cx="63780" cy="54631"/>
              <a:chOff x="5264088" y="3188237"/>
              <a:chExt cx="37776" cy="32357"/>
            </a:xfrm>
          </p:grpSpPr>
          <p:sp>
            <p:nvSpPr>
              <p:cNvPr id="1332" name="Google Shape;1147;p40"/>
              <p:cNvSpPr/>
              <p:nvPr/>
            </p:nvSpPr>
            <p:spPr>
              <a:xfrm>
                <a:off x="5264088" y="318823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8"/>
                      <a:pt x="1295" y="606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148;p40"/>
              <p:cNvSpPr/>
              <p:nvPr/>
            </p:nvSpPr>
            <p:spPr>
              <a:xfrm>
                <a:off x="5279212" y="319794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64" y="1"/>
                      <a:pt x="1" y="376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1149;p40"/>
            <p:cNvGrpSpPr/>
            <p:nvPr/>
          </p:nvGrpSpPr>
          <p:grpSpPr>
            <a:xfrm>
              <a:off x="4398397" y="2226095"/>
              <a:ext cx="63953" cy="54631"/>
              <a:chOff x="5585758" y="3237425"/>
              <a:chExt cx="37878" cy="32357"/>
            </a:xfrm>
          </p:grpSpPr>
          <p:sp>
            <p:nvSpPr>
              <p:cNvPr id="1330" name="Google Shape;1150;p40"/>
              <p:cNvSpPr/>
              <p:nvPr/>
            </p:nvSpPr>
            <p:spPr>
              <a:xfrm>
                <a:off x="5585758" y="3237425"/>
                <a:ext cx="37878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14" extrusionOk="0">
                    <a:moveTo>
                      <a:pt x="2744" y="0"/>
                    </a:moveTo>
                    <a:cubicBezTo>
                      <a:pt x="2240" y="0"/>
                      <a:pt x="1725" y="188"/>
                      <a:pt x="1307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96" y="4114"/>
                      <a:pt x="4815" y="3195"/>
                      <a:pt x="4815" y="2057"/>
                    </a:cubicBezTo>
                    <a:cubicBezTo>
                      <a:pt x="4815" y="821"/>
                      <a:pt x="3801" y="0"/>
                      <a:pt x="27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151;p40"/>
              <p:cNvSpPr/>
              <p:nvPr/>
            </p:nvSpPr>
            <p:spPr>
              <a:xfrm>
                <a:off x="5598696" y="3247130"/>
                <a:ext cx="15235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9" extrusionOk="0">
                    <a:moveTo>
                      <a:pt x="1114" y="1"/>
                    </a:moveTo>
                    <a:cubicBezTo>
                      <a:pt x="376" y="1"/>
                      <a:pt x="1" y="896"/>
                      <a:pt x="521" y="1416"/>
                    </a:cubicBezTo>
                    <a:cubicBezTo>
                      <a:pt x="692" y="1583"/>
                      <a:pt x="899" y="1658"/>
                      <a:pt x="1102" y="1658"/>
                    </a:cubicBezTo>
                    <a:cubicBezTo>
                      <a:pt x="1529" y="1658"/>
                      <a:pt x="1936" y="1324"/>
                      <a:pt x="1936" y="823"/>
                    </a:cubicBezTo>
                    <a:cubicBezTo>
                      <a:pt x="1936" y="376"/>
                      <a:pt x="1573" y="1"/>
                      <a:pt x="1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1152;p40"/>
            <p:cNvGrpSpPr/>
            <p:nvPr/>
          </p:nvGrpSpPr>
          <p:grpSpPr>
            <a:xfrm>
              <a:off x="3196995" y="2316699"/>
              <a:ext cx="63953" cy="54790"/>
              <a:chOff x="4874196" y="3291088"/>
              <a:chExt cx="37878" cy="32451"/>
            </a:xfrm>
          </p:grpSpPr>
          <p:sp>
            <p:nvSpPr>
              <p:cNvPr id="1328" name="Google Shape;1153;p40"/>
              <p:cNvSpPr/>
              <p:nvPr/>
            </p:nvSpPr>
            <p:spPr>
              <a:xfrm>
                <a:off x="4874196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154;p40"/>
              <p:cNvSpPr/>
              <p:nvPr/>
            </p:nvSpPr>
            <p:spPr>
              <a:xfrm>
                <a:off x="4889328" y="330079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83"/>
                      <a:pt x="375" y="1658"/>
                      <a:pt x="835" y="1658"/>
                    </a:cubicBezTo>
                    <a:cubicBezTo>
                      <a:pt x="1295" y="1658"/>
                      <a:pt x="1657" y="1283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4" name="Google Shape;1155;p40"/>
            <p:cNvGrpSpPr/>
            <p:nvPr/>
          </p:nvGrpSpPr>
          <p:grpSpPr>
            <a:xfrm>
              <a:off x="3743317" y="3151408"/>
              <a:ext cx="63794" cy="54750"/>
              <a:chOff x="5197770" y="3785466"/>
              <a:chExt cx="37783" cy="32427"/>
            </a:xfrm>
          </p:grpSpPr>
          <p:sp>
            <p:nvSpPr>
              <p:cNvPr id="1326" name="Google Shape;1156;p40"/>
              <p:cNvSpPr/>
              <p:nvPr/>
            </p:nvSpPr>
            <p:spPr>
              <a:xfrm>
                <a:off x="5197770" y="3785466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2" y="1"/>
                      <a:pt x="1715" y="190"/>
                      <a:pt x="1295" y="614"/>
                    </a:cubicBezTo>
                    <a:cubicBezTo>
                      <a:pt x="1" y="1909"/>
                      <a:pt x="908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157;p40"/>
              <p:cNvSpPr/>
              <p:nvPr/>
            </p:nvSpPr>
            <p:spPr>
              <a:xfrm>
                <a:off x="5212808" y="37951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4"/>
                      <a:pt x="375" y="1657"/>
                      <a:pt x="835" y="1657"/>
                    </a:cubicBezTo>
                    <a:cubicBezTo>
                      <a:pt x="1295" y="1657"/>
                      <a:pt x="1657" y="1294"/>
                      <a:pt x="1657" y="835"/>
                    </a:cubicBezTo>
                    <a:cubicBezTo>
                      <a:pt x="1657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1158;p40"/>
            <p:cNvGrpSpPr/>
            <p:nvPr/>
          </p:nvGrpSpPr>
          <p:grpSpPr>
            <a:xfrm>
              <a:off x="3709429" y="2656117"/>
              <a:ext cx="63780" cy="54631"/>
              <a:chOff x="5177699" y="3492117"/>
              <a:chExt cx="37776" cy="32357"/>
            </a:xfrm>
          </p:grpSpPr>
          <p:sp>
            <p:nvSpPr>
              <p:cNvPr id="1324" name="Google Shape;1159;p40"/>
              <p:cNvSpPr/>
              <p:nvPr/>
            </p:nvSpPr>
            <p:spPr>
              <a:xfrm>
                <a:off x="5177699" y="349211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6" y="1"/>
                    </a:moveTo>
                    <a:cubicBezTo>
                      <a:pt x="2232" y="1"/>
                      <a:pt x="1717" y="188"/>
                      <a:pt x="1295" y="606"/>
                    </a:cubicBezTo>
                    <a:cubicBezTo>
                      <a:pt x="1" y="1900"/>
                      <a:pt x="920" y="4114"/>
                      <a:pt x="2746" y="4114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93" y="1"/>
                      <a:pt x="27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160;p40"/>
              <p:cNvSpPr/>
              <p:nvPr/>
            </p:nvSpPr>
            <p:spPr>
              <a:xfrm>
                <a:off x="5192823" y="3501823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3" y="1"/>
                    </a:moveTo>
                    <a:cubicBezTo>
                      <a:pt x="376" y="1"/>
                      <a:pt x="1" y="364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6" name="Google Shape;1161;p40"/>
            <p:cNvGrpSpPr/>
            <p:nvPr/>
          </p:nvGrpSpPr>
          <p:grpSpPr>
            <a:xfrm>
              <a:off x="3999382" y="2875996"/>
              <a:ext cx="63940" cy="54671"/>
              <a:chOff x="5349431" y="3622346"/>
              <a:chExt cx="37870" cy="32380"/>
            </a:xfrm>
          </p:grpSpPr>
          <p:sp>
            <p:nvSpPr>
              <p:cNvPr id="1322" name="Google Shape;1162;p40"/>
              <p:cNvSpPr/>
              <p:nvPr/>
            </p:nvSpPr>
            <p:spPr>
              <a:xfrm>
                <a:off x="5349431" y="3622346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0" y="0"/>
                    </a:moveTo>
                    <a:cubicBezTo>
                      <a:pt x="2232" y="0"/>
                      <a:pt x="1714" y="189"/>
                      <a:pt x="1295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83" y="4116"/>
                      <a:pt x="4815" y="3197"/>
                      <a:pt x="4815" y="2060"/>
                    </a:cubicBezTo>
                    <a:cubicBezTo>
                      <a:pt x="4815" y="817"/>
                      <a:pt x="3798" y="0"/>
                      <a:pt x="27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163;p40"/>
              <p:cNvSpPr/>
              <p:nvPr/>
            </p:nvSpPr>
            <p:spPr>
              <a:xfrm>
                <a:off x="5362369" y="3632075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34" y="0"/>
                    </a:moveTo>
                    <a:cubicBezTo>
                      <a:pt x="1127" y="0"/>
                      <a:pt x="1120" y="0"/>
                      <a:pt x="1113" y="0"/>
                    </a:cubicBezTo>
                    <a:cubicBezTo>
                      <a:pt x="363" y="0"/>
                      <a:pt x="0" y="883"/>
                      <a:pt x="521" y="1416"/>
                    </a:cubicBezTo>
                    <a:cubicBezTo>
                      <a:pt x="691" y="1583"/>
                      <a:pt x="899" y="1657"/>
                      <a:pt x="1101" y="1657"/>
                    </a:cubicBezTo>
                    <a:cubicBezTo>
                      <a:pt x="1529" y="1657"/>
                      <a:pt x="1936" y="1324"/>
                      <a:pt x="1936" y="823"/>
                    </a:cubicBezTo>
                    <a:cubicBezTo>
                      <a:pt x="1936" y="370"/>
                      <a:pt x="1573" y="0"/>
                      <a:pt x="1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7" name="Google Shape;1164;p40"/>
            <p:cNvGrpSpPr/>
            <p:nvPr/>
          </p:nvGrpSpPr>
          <p:grpSpPr>
            <a:xfrm>
              <a:off x="3525657" y="2777450"/>
              <a:ext cx="91096" cy="78042"/>
              <a:chOff x="5068855" y="3563980"/>
              <a:chExt cx="53954" cy="46223"/>
            </a:xfrm>
          </p:grpSpPr>
          <p:sp>
            <p:nvSpPr>
              <p:cNvPr id="1320" name="Google Shape;1165;p40"/>
              <p:cNvSpPr/>
              <p:nvPr/>
            </p:nvSpPr>
            <p:spPr>
              <a:xfrm>
                <a:off x="5068855" y="3563980"/>
                <a:ext cx="53954" cy="46223"/>
              </a:xfrm>
              <a:custGeom>
                <a:avLst/>
                <a:gdLst/>
                <a:ahLst/>
                <a:cxnLst/>
                <a:rect l="l" t="t" r="r" b="b"/>
                <a:pathLst>
                  <a:path w="6860" h="5877" extrusionOk="0">
                    <a:moveTo>
                      <a:pt x="3909" y="0"/>
                    </a:moveTo>
                    <a:cubicBezTo>
                      <a:pt x="3187" y="0"/>
                      <a:pt x="2451" y="269"/>
                      <a:pt x="1852" y="868"/>
                    </a:cubicBezTo>
                    <a:cubicBezTo>
                      <a:pt x="1" y="2719"/>
                      <a:pt x="1307" y="5876"/>
                      <a:pt x="3920" y="5876"/>
                    </a:cubicBezTo>
                    <a:cubicBezTo>
                      <a:pt x="5541" y="5876"/>
                      <a:pt x="6848" y="4558"/>
                      <a:pt x="6860" y="2937"/>
                    </a:cubicBezTo>
                    <a:cubicBezTo>
                      <a:pt x="6860" y="1170"/>
                      <a:pt x="5416" y="0"/>
                      <a:pt x="39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166;p40"/>
              <p:cNvSpPr/>
              <p:nvPr/>
            </p:nvSpPr>
            <p:spPr>
              <a:xfrm>
                <a:off x="5086268" y="3573654"/>
                <a:ext cx="26835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13" extrusionOk="0">
                    <a:moveTo>
                      <a:pt x="1706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12"/>
                      <a:pt x="1706" y="3412"/>
                    </a:cubicBezTo>
                    <a:cubicBezTo>
                      <a:pt x="2650" y="3412"/>
                      <a:pt x="3412" y="2650"/>
                      <a:pt x="3412" y="1707"/>
                    </a:cubicBezTo>
                    <a:cubicBezTo>
                      <a:pt x="3412" y="763"/>
                      <a:pt x="2650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8" name="Google Shape;1167;p40"/>
            <p:cNvGrpSpPr/>
            <p:nvPr/>
          </p:nvGrpSpPr>
          <p:grpSpPr>
            <a:xfrm>
              <a:off x="3472978" y="2487936"/>
              <a:ext cx="63940" cy="54790"/>
              <a:chOff x="5037654" y="3392507"/>
              <a:chExt cx="37870" cy="32451"/>
            </a:xfrm>
          </p:grpSpPr>
          <p:sp>
            <p:nvSpPr>
              <p:cNvPr id="1318" name="Google Shape;1168;p40"/>
              <p:cNvSpPr/>
              <p:nvPr/>
            </p:nvSpPr>
            <p:spPr>
              <a:xfrm>
                <a:off x="5037654" y="3392507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1"/>
                    </a:moveTo>
                    <a:cubicBezTo>
                      <a:pt x="2238" y="1"/>
                      <a:pt x="1724" y="188"/>
                      <a:pt x="1307" y="606"/>
                    </a:cubicBezTo>
                    <a:cubicBezTo>
                      <a:pt x="0" y="1912"/>
                      <a:pt x="919" y="4126"/>
                      <a:pt x="2758" y="4126"/>
                    </a:cubicBezTo>
                    <a:cubicBezTo>
                      <a:pt x="3895" y="4114"/>
                      <a:pt x="4815" y="3194"/>
                      <a:pt x="4815" y="2069"/>
                    </a:cubicBezTo>
                    <a:cubicBezTo>
                      <a:pt x="4815" y="824"/>
                      <a:pt x="3799" y="1"/>
                      <a:pt x="27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169;p40"/>
              <p:cNvSpPr/>
              <p:nvPr/>
            </p:nvSpPr>
            <p:spPr>
              <a:xfrm>
                <a:off x="5050592" y="3402213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1"/>
                    </a:moveTo>
                    <a:cubicBezTo>
                      <a:pt x="375" y="1"/>
                      <a:pt x="0" y="896"/>
                      <a:pt x="520" y="1416"/>
                    </a:cubicBezTo>
                    <a:cubicBezTo>
                      <a:pt x="689" y="1585"/>
                      <a:pt x="898" y="1661"/>
                      <a:pt x="1103" y="1661"/>
                    </a:cubicBezTo>
                    <a:cubicBezTo>
                      <a:pt x="1528" y="1661"/>
                      <a:pt x="1936" y="1333"/>
                      <a:pt x="1936" y="835"/>
                    </a:cubicBezTo>
                    <a:cubicBezTo>
                      <a:pt x="1936" y="376"/>
                      <a:pt x="1573" y="1"/>
                      <a:pt x="11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9" name="Google Shape;1170;p40"/>
            <p:cNvGrpSpPr/>
            <p:nvPr/>
          </p:nvGrpSpPr>
          <p:grpSpPr>
            <a:xfrm>
              <a:off x="4180258" y="2447620"/>
              <a:ext cx="63940" cy="54790"/>
              <a:chOff x="5456560" y="3368629"/>
              <a:chExt cx="37870" cy="32451"/>
            </a:xfrm>
          </p:grpSpPr>
          <p:sp>
            <p:nvSpPr>
              <p:cNvPr id="1316" name="Google Shape;1171;p40"/>
              <p:cNvSpPr/>
              <p:nvPr/>
            </p:nvSpPr>
            <p:spPr>
              <a:xfrm>
                <a:off x="5456560" y="3368629"/>
                <a:ext cx="37870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26" extrusionOk="0">
                    <a:moveTo>
                      <a:pt x="2742" y="0"/>
                    </a:moveTo>
                    <a:cubicBezTo>
                      <a:pt x="2238" y="0"/>
                      <a:pt x="1724" y="187"/>
                      <a:pt x="1307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95" y="4113"/>
                      <a:pt x="4815" y="3194"/>
                      <a:pt x="4815" y="2069"/>
                    </a:cubicBezTo>
                    <a:cubicBezTo>
                      <a:pt x="4815" y="824"/>
                      <a:pt x="3800" y="0"/>
                      <a:pt x="27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172;p40"/>
              <p:cNvSpPr/>
              <p:nvPr/>
            </p:nvSpPr>
            <p:spPr>
              <a:xfrm>
                <a:off x="5469498" y="3378334"/>
                <a:ext cx="15227" cy="13064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61" extrusionOk="0">
                    <a:moveTo>
                      <a:pt x="1113" y="0"/>
                    </a:moveTo>
                    <a:cubicBezTo>
                      <a:pt x="375" y="0"/>
                      <a:pt x="0" y="895"/>
                      <a:pt x="520" y="1416"/>
                    </a:cubicBezTo>
                    <a:cubicBezTo>
                      <a:pt x="693" y="1585"/>
                      <a:pt x="903" y="1660"/>
                      <a:pt x="1108" y="1660"/>
                    </a:cubicBezTo>
                    <a:cubicBezTo>
                      <a:pt x="1533" y="1660"/>
                      <a:pt x="1936" y="1333"/>
                      <a:pt x="1936" y="835"/>
                    </a:cubicBezTo>
                    <a:cubicBezTo>
                      <a:pt x="1936" y="375"/>
                      <a:pt x="1573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1173;p40"/>
            <p:cNvGrpSpPr/>
            <p:nvPr/>
          </p:nvGrpSpPr>
          <p:grpSpPr>
            <a:xfrm>
              <a:off x="2997009" y="2671986"/>
              <a:ext cx="78082" cy="66874"/>
              <a:chOff x="4755749" y="3501516"/>
              <a:chExt cx="46246" cy="39608"/>
            </a:xfrm>
          </p:grpSpPr>
          <p:sp>
            <p:nvSpPr>
              <p:cNvPr id="1314" name="Google Shape;1174;p40"/>
              <p:cNvSpPr/>
              <p:nvPr/>
            </p:nvSpPr>
            <p:spPr>
              <a:xfrm>
                <a:off x="4755749" y="3501516"/>
                <a:ext cx="46246" cy="39608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5036" extrusionOk="0">
                    <a:moveTo>
                      <a:pt x="3345" y="0"/>
                    </a:moveTo>
                    <a:cubicBezTo>
                      <a:pt x="2727" y="0"/>
                      <a:pt x="2097" y="229"/>
                      <a:pt x="1585" y="741"/>
                    </a:cubicBezTo>
                    <a:cubicBezTo>
                      <a:pt x="0" y="2326"/>
                      <a:pt x="1125" y="5036"/>
                      <a:pt x="3363" y="5036"/>
                    </a:cubicBezTo>
                    <a:cubicBezTo>
                      <a:pt x="4754" y="5036"/>
                      <a:pt x="5879" y="3911"/>
                      <a:pt x="5879" y="2520"/>
                    </a:cubicBezTo>
                    <a:cubicBezTo>
                      <a:pt x="5879" y="1005"/>
                      <a:pt x="4638" y="0"/>
                      <a:pt x="33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175;p40"/>
              <p:cNvSpPr/>
              <p:nvPr/>
            </p:nvSpPr>
            <p:spPr>
              <a:xfrm>
                <a:off x="4768687" y="3511245"/>
                <a:ext cx="23697" cy="20221"/>
              </a:xfrm>
              <a:custGeom>
                <a:avLst/>
                <a:gdLst/>
                <a:ahLst/>
                <a:cxnLst/>
                <a:rect l="l" t="t" r="r" b="b"/>
                <a:pathLst>
                  <a:path w="3013" h="2571" extrusionOk="0">
                    <a:moveTo>
                      <a:pt x="1718" y="0"/>
                    </a:moveTo>
                    <a:cubicBezTo>
                      <a:pt x="569" y="0"/>
                      <a:pt x="0" y="1379"/>
                      <a:pt x="811" y="2190"/>
                    </a:cubicBezTo>
                    <a:cubicBezTo>
                      <a:pt x="1074" y="2453"/>
                      <a:pt x="1398" y="2571"/>
                      <a:pt x="1715" y="2571"/>
                    </a:cubicBezTo>
                    <a:cubicBezTo>
                      <a:pt x="2377" y="2571"/>
                      <a:pt x="3013" y="2059"/>
                      <a:pt x="3013" y="1283"/>
                    </a:cubicBezTo>
                    <a:cubicBezTo>
                      <a:pt x="3013" y="581"/>
                      <a:pt x="2432" y="0"/>
                      <a:pt x="17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1" name="Google Shape;1176;p40"/>
            <p:cNvGrpSpPr/>
            <p:nvPr/>
          </p:nvGrpSpPr>
          <p:grpSpPr>
            <a:xfrm>
              <a:off x="2871388" y="2645082"/>
              <a:ext cx="63794" cy="54750"/>
              <a:chOff x="4681346" y="3485582"/>
              <a:chExt cx="37783" cy="32427"/>
            </a:xfrm>
          </p:grpSpPr>
          <p:sp>
            <p:nvSpPr>
              <p:cNvPr id="1312" name="Google Shape;1177;p40"/>
              <p:cNvSpPr/>
              <p:nvPr/>
            </p:nvSpPr>
            <p:spPr>
              <a:xfrm>
                <a:off x="4681346" y="3485582"/>
                <a:ext cx="37783" cy="3242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3" extrusionOk="0">
                    <a:moveTo>
                      <a:pt x="2738" y="1"/>
                    </a:moveTo>
                    <a:cubicBezTo>
                      <a:pt x="2231" y="1"/>
                      <a:pt x="1715" y="191"/>
                      <a:pt x="1295" y="614"/>
                    </a:cubicBezTo>
                    <a:cubicBezTo>
                      <a:pt x="1" y="1909"/>
                      <a:pt x="920" y="4122"/>
                      <a:pt x="2747" y="4122"/>
                    </a:cubicBezTo>
                    <a:cubicBezTo>
                      <a:pt x="3884" y="4122"/>
                      <a:pt x="4803" y="3203"/>
                      <a:pt x="4803" y="2066"/>
                    </a:cubicBezTo>
                    <a:cubicBezTo>
                      <a:pt x="4803" y="824"/>
                      <a:pt x="3793" y="1"/>
                      <a:pt x="27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178;p40"/>
              <p:cNvSpPr/>
              <p:nvPr/>
            </p:nvSpPr>
            <p:spPr>
              <a:xfrm>
                <a:off x="4696479" y="34952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35"/>
                    </a:cubicBezTo>
                    <a:cubicBezTo>
                      <a:pt x="0" y="1295"/>
                      <a:pt x="363" y="1657"/>
                      <a:pt x="823" y="1657"/>
                    </a:cubicBezTo>
                    <a:cubicBezTo>
                      <a:pt x="1282" y="1657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2" name="Google Shape;1179;p40"/>
            <p:cNvGrpSpPr/>
            <p:nvPr/>
          </p:nvGrpSpPr>
          <p:grpSpPr>
            <a:xfrm>
              <a:off x="3016118" y="2316699"/>
              <a:ext cx="63953" cy="54790"/>
              <a:chOff x="4767067" y="3291088"/>
              <a:chExt cx="37878" cy="32451"/>
            </a:xfrm>
          </p:grpSpPr>
          <p:sp>
            <p:nvSpPr>
              <p:cNvPr id="1310" name="Google Shape;1180;p40"/>
              <p:cNvSpPr/>
              <p:nvPr/>
            </p:nvSpPr>
            <p:spPr>
              <a:xfrm>
                <a:off x="4767067" y="3291088"/>
                <a:ext cx="37878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6" extrusionOk="0">
                    <a:moveTo>
                      <a:pt x="2739" y="0"/>
                    </a:moveTo>
                    <a:cubicBezTo>
                      <a:pt x="2233" y="0"/>
                      <a:pt x="1717" y="188"/>
                      <a:pt x="1295" y="605"/>
                    </a:cubicBezTo>
                    <a:cubicBezTo>
                      <a:pt x="1" y="1900"/>
                      <a:pt x="920" y="4126"/>
                      <a:pt x="2759" y="4126"/>
                    </a:cubicBezTo>
                    <a:cubicBezTo>
                      <a:pt x="3884" y="4113"/>
                      <a:pt x="4803" y="3206"/>
                      <a:pt x="4815" y="2069"/>
                    </a:cubicBezTo>
                    <a:cubicBezTo>
                      <a:pt x="4815" y="824"/>
                      <a:pt x="3800" y="0"/>
                      <a:pt x="2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181;p40"/>
              <p:cNvSpPr/>
              <p:nvPr/>
            </p:nvSpPr>
            <p:spPr>
              <a:xfrm>
                <a:off x="4780036" y="3300888"/>
                <a:ext cx="15203" cy="13009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654" extrusionOk="0">
                    <a:moveTo>
                      <a:pt x="1131" y="0"/>
                    </a:moveTo>
                    <a:cubicBezTo>
                      <a:pt x="1124" y="0"/>
                      <a:pt x="1117" y="0"/>
                      <a:pt x="1110" y="1"/>
                    </a:cubicBezTo>
                    <a:cubicBezTo>
                      <a:pt x="1105" y="0"/>
                      <a:pt x="1100" y="0"/>
                      <a:pt x="1095" y="0"/>
                    </a:cubicBezTo>
                    <a:cubicBezTo>
                      <a:pt x="367" y="0"/>
                      <a:pt x="0" y="887"/>
                      <a:pt x="517" y="1404"/>
                    </a:cubicBezTo>
                    <a:cubicBezTo>
                      <a:pt x="686" y="1577"/>
                      <a:pt x="895" y="1654"/>
                      <a:pt x="1100" y="1654"/>
                    </a:cubicBezTo>
                    <a:cubicBezTo>
                      <a:pt x="1525" y="1654"/>
                      <a:pt x="1932" y="1321"/>
                      <a:pt x="1932" y="823"/>
                    </a:cubicBezTo>
                    <a:cubicBezTo>
                      <a:pt x="1932" y="371"/>
                      <a:pt x="1569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1182;p40"/>
            <p:cNvGrpSpPr/>
            <p:nvPr/>
          </p:nvGrpSpPr>
          <p:grpSpPr>
            <a:xfrm>
              <a:off x="2882316" y="2509939"/>
              <a:ext cx="63780" cy="54790"/>
              <a:chOff x="4687819" y="3405539"/>
              <a:chExt cx="37776" cy="32451"/>
            </a:xfrm>
          </p:grpSpPr>
          <p:sp>
            <p:nvSpPr>
              <p:cNvPr id="1308" name="Google Shape;1183;p40"/>
              <p:cNvSpPr/>
              <p:nvPr/>
            </p:nvSpPr>
            <p:spPr>
              <a:xfrm>
                <a:off x="4687819" y="3405539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1"/>
                    </a:moveTo>
                    <a:cubicBezTo>
                      <a:pt x="2226" y="1"/>
                      <a:pt x="1712" y="188"/>
                      <a:pt x="1295" y="606"/>
                    </a:cubicBezTo>
                    <a:cubicBezTo>
                      <a:pt x="0" y="1912"/>
                      <a:pt x="920" y="4126"/>
                      <a:pt x="2758" y="4126"/>
                    </a:cubicBezTo>
                    <a:cubicBezTo>
                      <a:pt x="3883" y="4114"/>
                      <a:pt x="4803" y="3195"/>
                      <a:pt x="4803" y="2070"/>
                    </a:cubicBezTo>
                    <a:cubicBezTo>
                      <a:pt x="4803" y="824"/>
                      <a:pt x="3787" y="1"/>
                      <a:pt x="27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184;p40"/>
              <p:cNvSpPr/>
              <p:nvPr/>
            </p:nvSpPr>
            <p:spPr>
              <a:xfrm>
                <a:off x="4702944" y="341524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76" y="1"/>
                      <a:pt x="1" y="376"/>
                      <a:pt x="1" y="836"/>
                    </a:cubicBezTo>
                    <a:cubicBezTo>
                      <a:pt x="1" y="1295"/>
                      <a:pt x="376" y="1658"/>
                      <a:pt x="823" y="1658"/>
                    </a:cubicBezTo>
                    <a:cubicBezTo>
                      <a:pt x="1283" y="1658"/>
                      <a:pt x="1658" y="1295"/>
                      <a:pt x="1658" y="836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4" name="Google Shape;1185;p40"/>
            <p:cNvGrpSpPr/>
            <p:nvPr/>
          </p:nvGrpSpPr>
          <p:grpSpPr>
            <a:xfrm>
              <a:off x="3279566" y="2576243"/>
              <a:ext cx="89170" cy="76515"/>
              <a:chOff x="4923101" y="3444809"/>
              <a:chExt cx="52813" cy="45318"/>
            </a:xfrm>
          </p:grpSpPr>
          <p:sp>
            <p:nvSpPr>
              <p:cNvPr id="1306" name="Google Shape;1186;p40"/>
              <p:cNvSpPr/>
              <p:nvPr/>
            </p:nvSpPr>
            <p:spPr>
              <a:xfrm>
                <a:off x="4923101" y="3444809"/>
                <a:ext cx="52813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5762" extrusionOk="0">
                    <a:moveTo>
                      <a:pt x="3823" y="1"/>
                    </a:moveTo>
                    <a:cubicBezTo>
                      <a:pt x="3117" y="1"/>
                      <a:pt x="2398" y="263"/>
                      <a:pt x="1815" y="851"/>
                    </a:cubicBezTo>
                    <a:cubicBezTo>
                      <a:pt x="1" y="2665"/>
                      <a:pt x="1283" y="5762"/>
                      <a:pt x="3847" y="5762"/>
                    </a:cubicBezTo>
                    <a:cubicBezTo>
                      <a:pt x="5432" y="5762"/>
                      <a:pt x="6714" y="4468"/>
                      <a:pt x="6714" y="2883"/>
                    </a:cubicBezTo>
                    <a:cubicBezTo>
                      <a:pt x="6714" y="1148"/>
                      <a:pt x="5298" y="1"/>
                      <a:pt x="3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187;p40"/>
              <p:cNvSpPr/>
              <p:nvPr/>
            </p:nvSpPr>
            <p:spPr>
              <a:xfrm>
                <a:off x="4936039" y="3454538"/>
                <a:ext cx="30265" cy="25915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295" extrusionOk="0">
                    <a:moveTo>
                      <a:pt x="2202" y="1"/>
                    </a:moveTo>
                    <a:cubicBezTo>
                      <a:pt x="727" y="1"/>
                      <a:pt x="1" y="1779"/>
                      <a:pt x="1029" y="2807"/>
                    </a:cubicBezTo>
                    <a:cubicBezTo>
                      <a:pt x="1365" y="3144"/>
                      <a:pt x="1779" y="3294"/>
                      <a:pt x="2185" y="3294"/>
                    </a:cubicBezTo>
                    <a:cubicBezTo>
                      <a:pt x="3034" y="3294"/>
                      <a:pt x="3847" y="2636"/>
                      <a:pt x="3847" y="1646"/>
                    </a:cubicBezTo>
                    <a:cubicBezTo>
                      <a:pt x="3847" y="739"/>
                      <a:pt x="3110" y="1"/>
                      <a:pt x="2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1188;p40"/>
            <p:cNvGrpSpPr/>
            <p:nvPr/>
          </p:nvGrpSpPr>
          <p:grpSpPr>
            <a:xfrm>
              <a:off x="3149455" y="2930706"/>
              <a:ext cx="53024" cy="45574"/>
              <a:chOff x="4846040" y="3654750"/>
              <a:chExt cx="31405" cy="26993"/>
            </a:xfrm>
          </p:grpSpPr>
          <p:sp>
            <p:nvSpPr>
              <p:cNvPr id="1304" name="Google Shape;1189;p40"/>
              <p:cNvSpPr/>
              <p:nvPr/>
            </p:nvSpPr>
            <p:spPr>
              <a:xfrm>
                <a:off x="4846040" y="3654750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32"/>
                      <a:pt x="2274" y="3432"/>
                    </a:cubicBezTo>
                    <a:cubicBezTo>
                      <a:pt x="3218" y="3432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190;p40"/>
              <p:cNvSpPr/>
              <p:nvPr/>
            </p:nvSpPr>
            <p:spPr>
              <a:xfrm>
                <a:off x="4858883" y="3664424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35"/>
                    </a:cubicBezTo>
                    <a:cubicBezTo>
                      <a:pt x="400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6" name="Google Shape;1191;p40"/>
            <p:cNvGrpSpPr/>
            <p:nvPr/>
          </p:nvGrpSpPr>
          <p:grpSpPr>
            <a:xfrm>
              <a:off x="3283908" y="2993092"/>
              <a:ext cx="67963" cy="58203"/>
              <a:chOff x="4925673" y="3691700"/>
              <a:chExt cx="40253" cy="34472"/>
            </a:xfrm>
          </p:grpSpPr>
          <p:sp>
            <p:nvSpPr>
              <p:cNvPr id="1302" name="Google Shape;1192;p40"/>
              <p:cNvSpPr/>
              <p:nvPr/>
            </p:nvSpPr>
            <p:spPr>
              <a:xfrm>
                <a:off x="4925673" y="3691700"/>
                <a:ext cx="40253" cy="3447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83" extrusionOk="0">
                    <a:moveTo>
                      <a:pt x="2908" y="0"/>
                    </a:moveTo>
                    <a:cubicBezTo>
                      <a:pt x="2371" y="0"/>
                      <a:pt x="1825" y="200"/>
                      <a:pt x="1379" y="645"/>
                    </a:cubicBezTo>
                    <a:cubicBezTo>
                      <a:pt x="0" y="2024"/>
                      <a:pt x="968" y="4383"/>
                      <a:pt x="2915" y="4383"/>
                    </a:cubicBezTo>
                    <a:cubicBezTo>
                      <a:pt x="4125" y="4383"/>
                      <a:pt x="5105" y="3403"/>
                      <a:pt x="5117" y="2193"/>
                    </a:cubicBezTo>
                    <a:cubicBezTo>
                      <a:pt x="5109" y="875"/>
                      <a:pt x="4031" y="0"/>
                      <a:pt x="2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193;p40"/>
              <p:cNvSpPr/>
              <p:nvPr/>
            </p:nvSpPr>
            <p:spPr>
              <a:xfrm>
                <a:off x="4938516" y="3701334"/>
                <a:ext cx="17704" cy="15187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931" extrusionOk="0">
                    <a:moveTo>
                      <a:pt x="1295" y="1"/>
                    </a:moveTo>
                    <a:cubicBezTo>
                      <a:pt x="436" y="1"/>
                      <a:pt x="0" y="1041"/>
                      <a:pt x="605" y="1646"/>
                    </a:cubicBezTo>
                    <a:cubicBezTo>
                      <a:pt x="801" y="1842"/>
                      <a:pt x="1043" y="1930"/>
                      <a:pt x="1281" y="1930"/>
                    </a:cubicBezTo>
                    <a:cubicBezTo>
                      <a:pt x="1775" y="1930"/>
                      <a:pt x="2250" y="1549"/>
                      <a:pt x="2250" y="968"/>
                    </a:cubicBezTo>
                    <a:cubicBezTo>
                      <a:pt x="2250" y="436"/>
                      <a:pt x="1827" y="1"/>
                      <a:pt x="12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7" name="Google Shape;1194;p40"/>
            <p:cNvGrpSpPr/>
            <p:nvPr/>
          </p:nvGrpSpPr>
          <p:grpSpPr>
            <a:xfrm>
              <a:off x="3231535" y="3076074"/>
              <a:ext cx="53024" cy="45428"/>
              <a:chOff x="4894653" y="3740848"/>
              <a:chExt cx="31405" cy="26906"/>
            </a:xfrm>
          </p:grpSpPr>
          <p:sp>
            <p:nvSpPr>
              <p:cNvPr id="1300" name="Google Shape;1195;p40"/>
              <p:cNvSpPr/>
              <p:nvPr/>
            </p:nvSpPr>
            <p:spPr>
              <a:xfrm>
                <a:off x="4894653" y="3740848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196;p40"/>
              <p:cNvSpPr/>
              <p:nvPr/>
            </p:nvSpPr>
            <p:spPr>
              <a:xfrm>
                <a:off x="4907497" y="375052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6" y="922"/>
                      <a:pt x="531" y="967"/>
                      <a:pt x="652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8" name="Google Shape;1197;p40"/>
            <p:cNvGrpSpPr/>
            <p:nvPr/>
          </p:nvGrpSpPr>
          <p:grpSpPr>
            <a:xfrm>
              <a:off x="3345750" y="3000940"/>
              <a:ext cx="64590" cy="55335"/>
              <a:chOff x="4962300" y="3696348"/>
              <a:chExt cx="38255" cy="32773"/>
            </a:xfrm>
          </p:grpSpPr>
          <p:sp>
            <p:nvSpPr>
              <p:cNvPr id="1298" name="Google Shape;1198;p40"/>
              <p:cNvSpPr/>
              <p:nvPr/>
            </p:nvSpPr>
            <p:spPr>
              <a:xfrm>
                <a:off x="4962300" y="3696348"/>
                <a:ext cx="38255" cy="32773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4167" extrusionOk="0">
                    <a:moveTo>
                      <a:pt x="2767" y="1"/>
                    </a:moveTo>
                    <a:cubicBezTo>
                      <a:pt x="2259" y="1"/>
                      <a:pt x="1740" y="189"/>
                      <a:pt x="1319" y="611"/>
                    </a:cubicBezTo>
                    <a:cubicBezTo>
                      <a:pt x="0" y="1929"/>
                      <a:pt x="932" y="4167"/>
                      <a:pt x="2783" y="4167"/>
                    </a:cubicBezTo>
                    <a:cubicBezTo>
                      <a:pt x="3932" y="4167"/>
                      <a:pt x="4863" y="3236"/>
                      <a:pt x="4863" y="2086"/>
                    </a:cubicBezTo>
                    <a:cubicBezTo>
                      <a:pt x="4863" y="833"/>
                      <a:pt x="3836" y="1"/>
                      <a:pt x="27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199;p40"/>
              <p:cNvSpPr/>
              <p:nvPr/>
            </p:nvSpPr>
            <p:spPr>
              <a:xfrm>
                <a:off x="4975238" y="3706093"/>
                <a:ext cx="15612" cy="13386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702" extrusionOk="0">
                    <a:moveTo>
                      <a:pt x="1138" y="1"/>
                    </a:moveTo>
                    <a:cubicBezTo>
                      <a:pt x="388" y="1"/>
                      <a:pt x="1" y="908"/>
                      <a:pt x="533" y="1452"/>
                    </a:cubicBezTo>
                    <a:cubicBezTo>
                      <a:pt x="709" y="1624"/>
                      <a:pt x="923" y="1702"/>
                      <a:pt x="1132" y="1702"/>
                    </a:cubicBezTo>
                    <a:cubicBezTo>
                      <a:pt x="1569" y="1702"/>
                      <a:pt x="1984" y="1363"/>
                      <a:pt x="1984" y="847"/>
                    </a:cubicBezTo>
                    <a:cubicBezTo>
                      <a:pt x="1984" y="376"/>
                      <a:pt x="1609" y="1"/>
                      <a:pt x="11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9" name="Google Shape;1200;p40"/>
            <p:cNvGrpSpPr/>
            <p:nvPr/>
          </p:nvGrpSpPr>
          <p:grpSpPr>
            <a:xfrm>
              <a:off x="3375947" y="3080297"/>
              <a:ext cx="53183" cy="45535"/>
              <a:chOff x="4980185" y="3743349"/>
              <a:chExt cx="31499" cy="26969"/>
            </a:xfrm>
          </p:grpSpPr>
          <p:sp>
            <p:nvSpPr>
              <p:cNvPr id="1296" name="Google Shape;1201;p40"/>
              <p:cNvSpPr/>
              <p:nvPr/>
            </p:nvSpPr>
            <p:spPr>
              <a:xfrm>
                <a:off x="4980185" y="3743349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74" y="0"/>
                    </a:moveTo>
                    <a:cubicBezTo>
                      <a:pt x="1855" y="0"/>
                      <a:pt x="1427" y="155"/>
                      <a:pt x="1077" y="501"/>
                    </a:cubicBezTo>
                    <a:cubicBezTo>
                      <a:pt x="1" y="1578"/>
                      <a:pt x="763" y="3429"/>
                      <a:pt x="2287" y="3429"/>
                    </a:cubicBezTo>
                    <a:cubicBezTo>
                      <a:pt x="3230" y="3429"/>
                      <a:pt x="3993" y="2667"/>
                      <a:pt x="4005" y="1723"/>
                    </a:cubicBezTo>
                    <a:cubicBezTo>
                      <a:pt x="4005" y="689"/>
                      <a:pt x="3158" y="0"/>
                      <a:pt x="22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02;p40"/>
              <p:cNvSpPr/>
              <p:nvPr/>
            </p:nvSpPr>
            <p:spPr>
              <a:xfrm>
                <a:off x="4993123" y="3753094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0" name="Google Shape;1203;p40"/>
            <p:cNvGrpSpPr/>
            <p:nvPr/>
          </p:nvGrpSpPr>
          <p:grpSpPr>
            <a:xfrm>
              <a:off x="3432649" y="3065039"/>
              <a:ext cx="53183" cy="45535"/>
              <a:chOff x="5013768" y="3734312"/>
              <a:chExt cx="31499" cy="26969"/>
            </a:xfrm>
          </p:grpSpPr>
          <p:sp>
            <p:nvSpPr>
              <p:cNvPr id="1294" name="Google Shape;1204;p40"/>
              <p:cNvSpPr/>
              <p:nvPr/>
            </p:nvSpPr>
            <p:spPr>
              <a:xfrm>
                <a:off x="5013768" y="3734312"/>
                <a:ext cx="31499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9" extrusionOk="0">
                    <a:moveTo>
                      <a:pt x="2281" y="1"/>
                    </a:moveTo>
                    <a:cubicBezTo>
                      <a:pt x="1858" y="1"/>
                      <a:pt x="1428" y="159"/>
                      <a:pt x="1077" y="513"/>
                    </a:cubicBezTo>
                    <a:cubicBezTo>
                      <a:pt x="1" y="1590"/>
                      <a:pt x="775" y="3429"/>
                      <a:pt x="2299" y="3429"/>
                    </a:cubicBezTo>
                    <a:cubicBezTo>
                      <a:pt x="3231" y="3417"/>
                      <a:pt x="3993" y="2655"/>
                      <a:pt x="4005" y="1711"/>
                    </a:cubicBezTo>
                    <a:cubicBezTo>
                      <a:pt x="3997" y="682"/>
                      <a:pt x="3157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05;p40"/>
              <p:cNvSpPr/>
              <p:nvPr/>
            </p:nvSpPr>
            <p:spPr>
              <a:xfrm>
                <a:off x="5028043" y="3743963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1" name="Google Shape;1206;p40"/>
            <p:cNvGrpSpPr/>
            <p:nvPr/>
          </p:nvGrpSpPr>
          <p:grpSpPr>
            <a:xfrm>
              <a:off x="3471371" y="3116085"/>
              <a:ext cx="53183" cy="45415"/>
              <a:chOff x="5036703" y="3764545"/>
              <a:chExt cx="31499" cy="26898"/>
            </a:xfrm>
          </p:grpSpPr>
          <p:sp>
            <p:nvSpPr>
              <p:cNvPr id="1292" name="Google Shape;1207;p40"/>
              <p:cNvSpPr/>
              <p:nvPr/>
            </p:nvSpPr>
            <p:spPr>
              <a:xfrm>
                <a:off x="503670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19"/>
                      <a:pt x="2298" y="3419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08;p40"/>
              <p:cNvSpPr/>
              <p:nvPr/>
            </p:nvSpPr>
            <p:spPr>
              <a:xfrm>
                <a:off x="5049641" y="377421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2" name="Google Shape;1209;p40"/>
            <p:cNvGrpSpPr/>
            <p:nvPr/>
          </p:nvGrpSpPr>
          <p:grpSpPr>
            <a:xfrm>
              <a:off x="3330970" y="3122512"/>
              <a:ext cx="53024" cy="45415"/>
              <a:chOff x="4953546" y="3768352"/>
              <a:chExt cx="31405" cy="26898"/>
            </a:xfrm>
          </p:grpSpPr>
          <p:sp>
            <p:nvSpPr>
              <p:cNvPr id="1290" name="Google Shape;1210;p40"/>
              <p:cNvSpPr/>
              <p:nvPr/>
            </p:nvSpPr>
            <p:spPr>
              <a:xfrm>
                <a:off x="4953546" y="376835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1" y="0"/>
                    </a:moveTo>
                    <a:cubicBezTo>
                      <a:pt x="1852" y="0"/>
                      <a:pt x="1425" y="156"/>
                      <a:pt x="1077" y="504"/>
                    </a:cubicBezTo>
                    <a:cubicBezTo>
                      <a:pt x="1" y="1581"/>
                      <a:pt x="751" y="3419"/>
                      <a:pt x="2287" y="3419"/>
                    </a:cubicBezTo>
                    <a:cubicBezTo>
                      <a:pt x="3218" y="3419"/>
                      <a:pt x="3992" y="2657"/>
                      <a:pt x="3992" y="1726"/>
                    </a:cubicBezTo>
                    <a:cubicBezTo>
                      <a:pt x="3992" y="686"/>
                      <a:pt x="3150" y="0"/>
                      <a:pt x="22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11;p40"/>
              <p:cNvSpPr/>
              <p:nvPr/>
            </p:nvSpPr>
            <p:spPr>
              <a:xfrm>
                <a:off x="4966390" y="3778018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4" y="1"/>
                    </a:moveTo>
                    <a:cubicBezTo>
                      <a:pt x="218" y="1"/>
                      <a:pt x="1" y="533"/>
                      <a:pt x="303" y="835"/>
                    </a:cubicBezTo>
                    <a:cubicBezTo>
                      <a:pt x="404" y="933"/>
                      <a:pt x="527" y="976"/>
                      <a:pt x="647" y="976"/>
                    </a:cubicBezTo>
                    <a:cubicBezTo>
                      <a:pt x="899" y="976"/>
                      <a:pt x="1138" y="784"/>
                      <a:pt x="1138" y="497"/>
                    </a:cubicBezTo>
                    <a:cubicBezTo>
                      <a:pt x="1138" y="218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3" name="Google Shape;1212;p40"/>
            <p:cNvGrpSpPr/>
            <p:nvPr/>
          </p:nvGrpSpPr>
          <p:grpSpPr>
            <a:xfrm>
              <a:off x="3349919" y="3199611"/>
              <a:ext cx="53183" cy="45574"/>
              <a:chOff x="4964770" y="3814016"/>
              <a:chExt cx="31499" cy="26993"/>
            </a:xfrm>
          </p:grpSpPr>
          <p:sp>
            <p:nvSpPr>
              <p:cNvPr id="1288" name="Google Shape;1213;p40"/>
              <p:cNvSpPr/>
              <p:nvPr/>
            </p:nvSpPr>
            <p:spPr>
              <a:xfrm>
                <a:off x="4964770" y="3814016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32"/>
                      <a:pt x="2287" y="3432"/>
                    </a:cubicBezTo>
                    <a:cubicBezTo>
                      <a:pt x="3231" y="3432"/>
                      <a:pt x="3993" y="2658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14;p40"/>
              <p:cNvSpPr/>
              <p:nvPr/>
            </p:nvSpPr>
            <p:spPr>
              <a:xfrm>
                <a:off x="4977715" y="3823690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35"/>
                    </a:cubicBezTo>
                    <a:cubicBezTo>
                      <a:pt x="399" y="932"/>
                      <a:pt x="519" y="975"/>
                      <a:pt x="636" y="975"/>
                    </a:cubicBezTo>
                    <a:cubicBezTo>
                      <a:pt x="885" y="975"/>
                      <a:pt x="1125" y="780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1215;p40"/>
            <p:cNvGrpSpPr/>
            <p:nvPr/>
          </p:nvGrpSpPr>
          <p:grpSpPr>
            <a:xfrm>
              <a:off x="3279884" y="3176798"/>
              <a:ext cx="53130" cy="45415"/>
              <a:chOff x="4923290" y="3800504"/>
              <a:chExt cx="31468" cy="26898"/>
            </a:xfrm>
          </p:grpSpPr>
          <p:sp>
            <p:nvSpPr>
              <p:cNvPr id="1286" name="Google Shape;1216;p40"/>
              <p:cNvSpPr/>
              <p:nvPr/>
            </p:nvSpPr>
            <p:spPr>
              <a:xfrm>
                <a:off x="4923290" y="3800504"/>
                <a:ext cx="31468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1" h="3420" extrusionOk="0">
                    <a:moveTo>
                      <a:pt x="2276" y="1"/>
                    </a:moveTo>
                    <a:cubicBezTo>
                      <a:pt x="1855" y="1"/>
                      <a:pt x="1426" y="156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4001" y="683"/>
                      <a:pt x="3156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17;p40"/>
              <p:cNvSpPr/>
              <p:nvPr/>
            </p:nvSpPr>
            <p:spPr>
              <a:xfrm>
                <a:off x="4937470" y="381017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5" name="Google Shape;1218;p40"/>
            <p:cNvGrpSpPr/>
            <p:nvPr/>
          </p:nvGrpSpPr>
          <p:grpSpPr>
            <a:xfrm>
              <a:off x="3592651" y="2924279"/>
              <a:ext cx="53024" cy="45574"/>
              <a:chOff x="5108534" y="3650943"/>
              <a:chExt cx="31405" cy="26993"/>
            </a:xfrm>
          </p:grpSpPr>
          <p:sp>
            <p:nvSpPr>
              <p:cNvPr id="1284" name="Google Shape;1219;p40"/>
              <p:cNvSpPr/>
              <p:nvPr/>
            </p:nvSpPr>
            <p:spPr>
              <a:xfrm>
                <a:off x="5108534" y="365094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20;p40"/>
              <p:cNvSpPr/>
              <p:nvPr/>
            </p:nvSpPr>
            <p:spPr>
              <a:xfrm>
                <a:off x="5122707" y="3660617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0"/>
                    </a:moveTo>
                    <a:cubicBezTo>
                      <a:pt x="218" y="0"/>
                      <a:pt x="1" y="218"/>
                      <a:pt x="1" y="484"/>
                    </a:cubicBezTo>
                    <a:cubicBezTo>
                      <a:pt x="1" y="750"/>
                      <a:pt x="218" y="968"/>
                      <a:pt x="484" y="968"/>
                    </a:cubicBezTo>
                    <a:cubicBezTo>
                      <a:pt x="751" y="968"/>
                      <a:pt x="968" y="750"/>
                      <a:pt x="968" y="484"/>
                    </a:cubicBezTo>
                    <a:cubicBezTo>
                      <a:pt x="968" y="218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6" name="Google Shape;1221;p40"/>
            <p:cNvGrpSpPr/>
            <p:nvPr/>
          </p:nvGrpSpPr>
          <p:grpSpPr>
            <a:xfrm>
              <a:off x="3610963" y="3109658"/>
              <a:ext cx="53183" cy="45574"/>
              <a:chOff x="5119380" y="3760739"/>
              <a:chExt cx="31499" cy="26993"/>
            </a:xfrm>
          </p:grpSpPr>
          <p:sp>
            <p:nvSpPr>
              <p:cNvPr id="1282" name="Google Shape;1222;p40"/>
              <p:cNvSpPr/>
              <p:nvPr/>
            </p:nvSpPr>
            <p:spPr>
              <a:xfrm>
                <a:off x="5119380" y="3760739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20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23;p40"/>
              <p:cNvSpPr/>
              <p:nvPr/>
            </p:nvSpPr>
            <p:spPr>
              <a:xfrm>
                <a:off x="5132318" y="3770405"/>
                <a:ext cx="8856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3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0" y="972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7" name="Google Shape;1224;p40"/>
            <p:cNvGrpSpPr/>
            <p:nvPr/>
          </p:nvGrpSpPr>
          <p:grpSpPr>
            <a:xfrm>
              <a:off x="3610963" y="3156082"/>
              <a:ext cx="53183" cy="45574"/>
              <a:chOff x="5119380" y="3788235"/>
              <a:chExt cx="31499" cy="26993"/>
            </a:xfrm>
          </p:grpSpPr>
          <p:sp>
            <p:nvSpPr>
              <p:cNvPr id="1280" name="Google Shape;1225;p40"/>
              <p:cNvSpPr/>
              <p:nvPr/>
            </p:nvSpPr>
            <p:spPr>
              <a:xfrm>
                <a:off x="5119380" y="378823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75" y="0"/>
                    </a:moveTo>
                    <a:cubicBezTo>
                      <a:pt x="1854" y="0"/>
                      <a:pt x="1425" y="156"/>
                      <a:pt x="1077" y="504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19"/>
                      <a:pt x="3992" y="2657"/>
                      <a:pt x="4004" y="1714"/>
                    </a:cubicBezTo>
                    <a:cubicBezTo>
                      <a:pt x="4004" y="683"/>
                      <a:pt x="3157" y="0"/>
                      <a:pt x="2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26;p40"/>
              <p:cNvSpPr/>
              <p:nvPr/>
            </p:nvSpPr>
            <p:spPr>
              <a:xfrm>
                <a:off x="5132318" y="379790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3" y="824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1227;p40"/>
            <p:cNvGrpSpPr/>
            <p:nvPr/>
          </p:nvGrpSpPr>
          <p:grpSpPr>
            <a:xfrm>
              <a:off x="3676177" y="3303057"/>
              <a:ext cx="53024" cy="45588"/>
              <a:chOff x="5158005" y="3875284"/>
              <a:chExt cx="31405" cy="27001"/>
            </a:xfrm>
          </p:grpSpPr>
          <p:sp>
            <p:nvSpPr>
              <p:cNvPr id="1278" name="Google Shape;1228;p40"/>
              <p:cNvSpPr/>
              <p:nvPr/>
            </p:nvSpPr>
            <p:spPr>
              <a:xfrm>
                <a:off x="5158005" y="3875284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29;p40"/>
              <p:cNvSpPr/>
              <p:nvPr/>
            </p:nvSpPr>
            <p:spPr>
              <a:xfrm>
                <a:off x="5170848" y="3884958"/>
                <a:ext cx="8950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2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6" y="926"/>
                      <a:pt x="531" y="972"/>
                      <a:pt x="652" y="972"/>
                    </a:cubicBezTo>
                    <a:cubicBezTo>
                      <a:pt x="902" y="972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9" name="Google Shape;1230;p40"/>
            <p:cNvGrpSpPr/>
            <p:nvPr/>
          </p:nvGrpSpPr>
          <p:grpSpPr>
            <a:xfrm>
              <a:off x="3803074" y="3116085"/>
              <a:ext cx="53183" cy="45415"/>
              <a:chOff x="5233163" y="3764545"/>
              <a:chExt cx="31499" cy="26898"/>
            </a:xfrm>
          </p:grpSpPr>
          <p:sp>
            <p:nvSpPr>
              <p:cNvPr id="1276" name="Google Shape;1231;p40"/>
              <p:cNvSpPr/>
              <p:nvPr/>
            </p:nvSpPr>
            <p:spPr>
              <a:xfrm>
                <a:off x="5233163" y="376454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8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2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32;p40"/>
              <p:cNvSpPr/>
              <p:nvPr/>
            </p:nvSpPr>
            <p:spPr>
              <a:xfrm>
                <a:off x="5246108" y="3774211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1233;p40"/>
            <p:cNvGrpSpPr/>
            <p:nvPr/>
          </p:nvGrpSpPr>
          <p:grpSpPr>
            <a:xfrm>
              <a:off x="3875685" y="3185310"/>
              <a:ext cx="53183" cy="45428"/>
              <a:chOff x="5276168" y="3805545"/>
              <a:chExt cx="31499" cy="26906"/>
            </a:xfrm>
          </p:grpSpPr>
          <p:sp>
            <p:nvSpPr>
              <p:cNvPr id="1274" name="Google Shape;1234;p40"/>
              <p:cNvSpPr/>
              <p:nvPr/>
            </p:nvSpPr>
            <p:spPr>
              <a:xfrm>
                <a:off x="5276168" y="3805545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1" y="1"/>
                    </a:moveTo>
                    <a:cubicBezTo>
                      <a:pt x="1860" y="1"/>
                      <a:pt x="1429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35;p40"/>
              <p:cNvSpPr/>
              <p:nvPr/>
            </p:nvSpPr>
            <p:spPr>
              <a:xfrm>
                <a:off x="5289106" y="3815219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9" y="1"/>
                      <a:pt x="1" y="521"/>
                      <a:pt x="303" y="823"/>
                    </a:cubicBezTo>
                    <a:cubicBezTo>
                      <a:pt x="402" y="922"/>
                      <a:pt x="524" y="967"/>
                      <a:pt x="644" y="967"/>
                    </a:cubicBezTo>
                    <a:cubicBezTo>
                      <a:pt x="890" y="967"/>
                      <a:pt x="1126" y="778"/>
                      <a:pt x="1126" y="484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1" name="Google Shape;1236;p40"/>
            <p:cNvGrpSpPr/>
            <p:nvPr/>
          </p:nvGrpSpPr>
          <p:grpSpPr>
            <a:xfrm>
              <a:off x="3905882" y="3263631"/>
              <a:ext cx="53024" cy="45495"/>
              <a:chOff x="5294053" y="3851933"/>
              <a:chExt cx="31405" cy="26945"/>
            </a:xfrm>
          </p:grpSpPr>
          <p:sp>
            <p:nvSpPr>
              <p:cNvPr id="1272" name="Google Shape;1237;p40"/>
              <p:cNvSpPr/>
              <p:nvPr/>
            </p:nvSpPr>
            <p:spPr>
              <a:xfrm>
                <a:off x="5294053" y="3851933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1"/>
                    </a:moveTo>
                    <a:cubicBezTo>
                      <a:pt x="1854" y="1"/>
                      <a:pt x="1426" y="158"/>
                      <a:pt x="1077" y="510"/>
                    </a:cubicBezTo>
                    <a:cubicBezTo>
                      <a:pt x="1" y="1587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38;p40"/>
              <p:cNvSpPr/>
              <p:nvPr/>
            </p:nvSpPr>
            <p:spPr>
              <a:xfrm>
                <a:off x="5308234" y="386155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63"/>
                      <a:pt x="218" y="968"/>
                      <a:pt x="484" y="968"/>
                    </a:cubicBezTo>
                    <a:cubicBezTo>
                      <a:pt x="750" y="968"/>
                      <a:pt x="968" y="763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1239;p40"/>
            <p:cNvGrpSpPr/>
            <p:nvPr/>
          </p:nvGrpSpPr>
          <p:grpSpPr>
            <a:xfrm>
              <a:off x="3986368" y="3263578"/>
              <a:ext cx="53024" cy="45548"/>
              <a:chOff x="5341723" y="3851902"/>
              <a:chExt cx="31405" cy="26977"/>
            </a:xfrm>
          </p:grpSpPr>
          <p:sp>
            <p:nvSpPr>
              <p:cNvPr id="1270" name="Google Shape;1240;p40"/>
              <p:cNvSpPr/>
              <p:nvPr/>
            </p:nvSpPr>
            <p:spPr>
              <a:xfrm>
                <a:off x="5341723" y="3851902"/>
                <a:ext cx="31405" cy="26977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0" extrusionOk="0">
                    <a:moveTo>
                      <a:pt x="2266" y="1"/>
                    </a:moveTo>
                    <a:cubicBezTo>
                      <a:pt x="1848" y="1"/>
                      <a:pt x="1423" y="156"/>
                      <a:pt x="1077" y="502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4"/>
                    </a:cubicBezTo>
                    <a:cubicBezTo>
                      <a:pt x="3992" y="690"/>
                      <a:pt x="3146" y="1"/>
                      <a:pt x="2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41;p40"/>
              <p:cNvSpPr/>
              <p:nvPr/>
            </p:nvSpPr>
            <p:spPr>
              <a:xfrm>
                <a:off x="5354567" y="3861647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7" y="964"/>
                      <a:pt x="646" y="964"/>
                    </a:cubicBezTo>
                    <a:cubicBezTo>
                      <a:pt x="898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3" name="Google Shape;1242;p40"/>
            <p:cNvGrpSpPr/>
            <p:nvPr/>
          </p:nvGrpSpPr>
          <p:grpSpPr>
            <a:xfrm>
              <a:off x="3502046" y="2682689"/>
              <a:ext cx="53024" cy="45574"/>
              <a:chOff x="5054871" y="3507855"/>
              <a:chExt cx="31405" cy="26993"/>
            </a:xfrm>
          </p:grpSpPr>
          <p:sp>
            <p:nvSpPr>
              <p:cNvPr id="1268" name="Google Shape;1243;p40"/>
              <p:cNvSpPr/>
              <p:nvPr/>
            </p:nvSpPr>
            <p:spPr>
              <a:xfrm>
                <a:off x="5054871" y="3507855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31"/>
                      <a:pt x="2287" y="3431"/>
                    </a:cubicBezTo>
                    <a:cubicBezTo>
                      <a:pt x="3230" y="3431"/>
                      <a:pt x="3993" y="2657"/>
                      <a:pt x="3993" y="1714"/>
                    </a:cubicBezTo>
                    <a:cubicBezTo>
                      <a:pt x="3993" y="682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44;p40"/>
              <p:cNvSpPr/>
              <p:nvPr/>
            </p:nvSpPr>
            <p:spPr>
              <a:xfrm>
                <a:off x="5067715" y="351752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1"/>
                    </a:moveTo>
                    <a:cubicBezTo>
                      <a:pt x="218" y="1"/>
                      <a:pt x="1" y="521"/>
                      <a:pt x="315" y="823"/>
                    </a:cubicBezTo>
                    <a:cubicBezTo>
                      <a:pt x="414" y="922"/>
                      <a:pt x="536" y="967"/>
                      <a:pt x="656" y="967"/>
                    </a:cubicBezTo>
                    <a:cubicBezTo>
                      <a:pt x="902" y="967"/>
                      <a:pt x="1138" y="778"/>
                      <a:pt x="1138" y="485"/>
                    </a:cubicBezTo>
                    <a:cubicBezTo>
                      <a:pt x="1138" y="219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4" name="Google Shape;1245;p40"/>
            <p:cNvGrpSpPr/>
            <p:nvPr/>
          </p:nvGrpSpPr>
          <p:grpSpPr>
            <a:xfrm>
              <a:off x="3201019" y="2965445"/>
              <a:ext cx="53024" cy="45535"/>
              <a:chOff x="4876579" y="3675325"/>
              <a:chExt cx="31405" cy="26969"/>
            </a:xfrm>
          </p:grpSpPr>
          <p:sp>
            <p:nvSpPr>
              <p:cNvPr id="1266" name="Google Shape;1246;p40"/>
              <p:cNvSpPr/>
              <p:nvPr/>
            </p:nvSpPr>
            <p:spPr>
              <a:xfrm>
                <a:off x="4876579" y="3675325"/>
                <a:ext cx="31405" cy="26969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9" extrusionOk="0">
                    <a:moveTo>
                      <a:pt x="2266" y="0"/>
                    </a:moveTo>
                    <a:cubicBezTo>
                      <a:pt x="1848" y="0"/>
                      <a:pt x="1423" y="155"/>
                      <a:pt x="1077" y="501"/>
                    </a:cubicBezTo>
                    <a:cubicBezTo>
                      <a:pt x="0" y="1578"/>
                      <a:pt x="762" y="3429"/>
                      <a:pt x="2287" y="3429"/>
                    </a:cubicBezTo>
                    <a:cubicBezTo>
                      <a:pt x="3230" y="3429"/>
                      <a:pt x="3992" y="2667"/>
                      <a:pt x="3992" y="1723"/>
                    </a:cubicBezTo>
                    <a:cubicBezTo>
                      <a:pt x="3992" y="689"/>
                      <a:pt x="3146" y="0"/>
                      <a:pt x="22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47;p40"/>
              <p:cNvSpPr/>
              <p:nvPr/>
            </p:nvSpPr>
            <p:spPr>
              <a:xfrm>
                <a:off x="4889517" y="3684975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2" y="0"/>
                    </a:moveTo>
                    <a:cubicBezTo>
                      <a:pt x="218" y="12"/>
                      <a:pt x="0" y="520"/>
                      <a:pt x="303" y="835"/>
                    </a:cubicBezTo>
                    <a:cubicBezTo>
                      <a:pt x="400" y="932"/>
                      <a:pt x="520" y="976"/>
                      <a:pt x="638" y="976"/>
                    </a:cubicBezTo>
                    <a:cubicBezTo>
                      <a:pt x="886" y="976"/>
                      <a:pt x="1125" y="783"/>
                      <a:pt x="1125" y="496"/>
                    </a:cubicBezTo>
                    <a:cubicBezTo>
                      <a:pt x="1125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5" name="Google Shape;1248;p40"/>
            <p:cNvGrpSpPr/>
            <p:nvPr/>
          </p:nvGrpSpPr>
          <p:grpSpPr>
            <a:xfrm>
              <a:off x="3143028" y="2987409"/>
              <a:ext cx="53024" cy="45574"/>
              <a:chOff x="4842233" y="3688333"/>
              <a:chExt cx="31405" cy="26993"/>
            </a:xfrm>
          </p:grpSpPr>
          <p:sp>
            <p:nvSpPr>
              <p:cNvPr id="1264" name="Google Shape;1249;p40"/>
              <p:cNvSpPr/>
              <p:nvPr/>
            </p:nvSpPr>
            <p:spPr>
              <a:xfrm>
                <a:off x="4842233" y="3688333"/>
                <a:ext cx="31405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2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7" y="3432"/>
                    </a:cubicBezTo>
                    <a:cubicBezTo>
                      <a:pt x="3230" y="3432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50;p40"/>
              <p:cNvSpPr/>
              <p:nvPr/>
            </p:nvSpPr>
            <p:spPr>
              <a:xfrm>
                <a:off x="4855076" y="369809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64" y="1"/>
                    </a:moveTo>
                    <a:cubicBezTo>
                      <a:pt x="656" y="1"/>
                      <a:pt x="649" y="1"/>
                      <a:pt x="641" y="1"/>
                    </a:cubicBezTo>
                    <a:cubicBezTo>
                      <a:pt x="218" y="1"/>
                      <a:pt x="0" y="522"/>
                      <a:pt x="303" y="824"/>
                    </a:cubicBezTo>
                    <a:cubicBezTo>
                      <a:pt x="400" y="921"/>
                      <a:pt x="520" y="965"/>
                      <a:pt x="638" y="965"/>
                    </a:cubicBezTo>
                    <a:cubicBezTo>
                      <a:pt x="886" y="965"/>
                      <a:pt x="1125" y="772"/>
                      <a:pt x="1125" y="485"/>
                    </a:cubicBezTo>
                    <a:cubicBezTo>
                      <a:pt x="1125" y="215"/>
                      <a:pt x="931" y="1"/>
                      <a:pt x="6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6" name="Google Shape;1251;p40"/>
            <p:cNvGrpSpPr/>
            <p:nvPr/>
          </p:nvGrpSpPr>
          <p:grpSpPr>
            <a:xfrm>
              <a:off x="3726612" y="2851827"/>
              <a:ext cx="53024" cy="45588"/>
              <a:chOff x="5187876" y="3608032"/>
              <a:chExt cx="31405" cy="27001"/>
            </a:xfrm>
          </p:grpSpPr>
          <p:sp>
            <p:nvSpPr>
              <p:cNvPr id="1262" name="Google Shape;1252;p40"/>
              <p:cNvSpPr/>
              <p:nvPr/>
            </p:nvSpPr>
            <p:spPr>
              <a:xfrm>
                <a:off x="5187876" y="3608032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2"/>
                      <a:pt x="763" y="3432"/>
                      <a:pt x="2287" y="3432"/>
                    </a:cubicBezTo>
                    <a:cubicBezTo>
                      <a:pt x="3231" y="3420"/>
                      <a:pt x="3993" y="2658"/>
                      <a:pt x="3993" y="1715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53;p40"/>
              <p:cNvSpPr/>
              <p:nvPr/>
            </p:nvSpPr>
            <p:spPr>
              <a:xfrm>
                <a:off x="5202057" y="3617706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7" name="Google Shape;1254;p40"/>
            <p:cNvSpPr/>
            <p:nvPr/>
          </p:nvSpPr>
          <p:spPr>
            <a:xfrm>
              <a:off x="3650150" y="2517522"/>
              <a:ext cx="71832" cy="61672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1255;p40"/>
            <p:cNvSpPr/>
            <p:nvPr/>
          </p:nvSpPr>
          <p:spPr>
            <a:xfrm>
              <a:off x="3676815" y="2533882"/>
              <a:ext cx="28937" cy="28924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9" name="Google Shape;1256;p40"/>
            <p:cNvGrpSpPr/>
            <p:nvPr/>
          </p:nvGrpSpPr>
          <p:grpSpPr>
            <a:xfrm>
              <a:off x="3863960" y="2338783"/>
              <a:ext cx="67963" cy="58084"/>
              <a:chOff x="5269224" y="3304167"/>
              <a:chExt cx="40253" cy="34402"/>
            </a:xfrm>
          </p:grpSpPr>
          <p:sp>
            <p:nvSpPr>
              <p:cNvPr id="1260" name="Google Shape;1257;p40"/>
              <p:cNvSpPr/>
              <p:nvPr/>
            </p:nvSpPr>
            <p:spPr>
              <a:xfrm>
                <a:off x="5269224" y="3304167"/>
                <a:ext cx="40253" cy="34402"/>
              </a:xfrm>
              <a:custGeom>
                <a:avLst/>
                <a:gdLst/>
                <a:ahLst/>
                <a:cxnLst/>
                <a:rect l="l" t="t" r="r" b="b"/>
                <a:pathLst>
                  <a:path w="5118" h="4374" extrusionOk="0">
                    <a:moveTo>
                      <a:pt x="2915" y="0"/>
                    </a:moveTo>
                    <a:cubicBezTo>
                      <a:pt x="2376" y="0"/>
                      <a:pt x="1827" y="201"/>
                      <a:pt x="1380" y="648"/>
                    </a:cubicBezTo>
                    <a:cubicBezTo>
                      <a:pt x="1" y="2015"/>
                      <a:pt x="980" y="4374"/>
                      <a:pt x="2928" y="4374"/>
                    </a:cubicBezTo>
                    <a:cubicBezTo>
                      <a:pt x="4126" y="4374"/>
                      <a:pt x="5105" y="3394"/>
                      <a:pt x="5118" y="2184"/>
                    </a:cubicBezTo>
                    <a:cubicBezTo>
                      <a:pt x="5109" y="869"/>
                      <a:pt x="4036" y="0"/>
                      <a:pt x="29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58;p40"/>
              <p:cNvSpPr/>
              <p:nvPr/>
            </p:nvSpPr>
            <p:spPr>
              <a:xfrm>
                <a:off x="5284639" y="3313826"/>
                <a:ext cx="15132" cy="1514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5" extrusionOk="0">
                    <a:moveTo>
                      <a:pt x="968" y="1"/>
                    </a:moveTo>
                    <a:cubicBezTo>
                      <a:pt x="436" y="1"/>
                      <a:pt x="0" y="436"/>
                      <a:pt x="0" y="956"/>
                    </a:cubicBezTo>
                    <a:cubicBezTo>
                      <a:pt x="0" y="1489"/>
                      <a:pt x="436" y="1924"/>
                      <a:pt x="968" y="1924"/>
                    </a:cubicBezTo>
                    <a:cubicBezTo>
                      <a:pt x="1500" y="1924"/>
                      <a:pt x="1924" y="1489"/>
                      <a:pt x="1924" y="956"/>
                    </a:cubicBezTo>
                    <a:cubicBezTo>
                      <a:pt x="1924" y="436"/>
                      <a:pt x="1500" y="1"/>
                      <a:pt x="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0" name="Google Shape;1259;p40"/>
            <p:cNvGrpSpPr/>
            <p:nvPr/>
          </p:nvGrpSpPr>
          <p:grpSpPr>
            <a:xfrm>
              <a:off x="3962107" y="2629944"/>
              <a:ext cx="84191" cy="72133"/>
              <a:chOff x="5327354" y="3476615"/>
              <a:chExt cx="49864" cy="42723"/>
            </a:xfrm>
          </p:grpSpPr>
          <p:sp>
            <p:nvSpPr>
              <p:cNvPr id="1258" name="Google Shape;1260;p40"/>
              <p:cNvSpPr/>
              <p:nvPr/>
            </p:nvSpPr>
            <p:spPr>
              <a:xfrm>
                <a:off x="5327354" y="3476615"/>
                <a:ext cx="49864" cy="42723"/>
              </a:xfrm>
              <a:custGeom>
                <a:avLst/>
                <a:gdLst/>
                <a:ahLst/>
                <a:cxnLst/>
                <a:rect l="l" t="t" r="r" b="b"/>
                <a:pathLst>
                  <a:path w="6340" h="5432" extrusionOk="0">
                    <a:moveTo>
                      <a:pt x="3602" y="1"/>
                    </a:moveTo>
                    <a:cubicBezTo>
                      <a:pt x="2936" y="1"/>
                      <a:pt x="2257" y="248"/>
                      <a:pt x="1706" y="799"/>
                    </a:cubicBezTo>
                    <a:cubicBezTo>
                      <a:pt x="1" y="2504"/>
                      <a:pt x="1210" y="5432"/>
                      <a:pt x="3630" y="5432"/>
                    </a:cubicBezTo>
                    <a:cubicBezTo>
                      <a:pt x="5118" y="5432"/>
                      <a:pt x="6339" y="4222"/>
                      <a:pt x="6339" y="2722"/>
                    </a:cubicBezTo>
                    <a:cubicBezTo>
                      <a:pt x="6339" y="1084"/>
                      <a:pt x="4998" y="1"/>
                      <a:pt x="36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61;p40"/>
              <p:cNvSpPr/>
              <p:nvPr/>
            </p:nvSpPr>
            <p:spPr>
              <a:xfrm>
                <a:off x="5340197" y="3486321"/>
                <a:ext cx="27315" cy="23406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2976" extrusionOk="0">
                    <a:moveTo>
                      <a:pt x="1985" y="0"/>
                    </a:moveTo>
                    <a:cubicBezTo>
                      <a:pt x="666" y="0"/>
                      <a:pt x="1" y="1597"/>
                      <a:pt x="944" y="2540"/>
                    </a:cubicBezTo>
                    <a:cubicBezTo>
                      <a:pt x="1245" y="2841"/>
                      <a:pt x="1614" y="2975"/>
                      <a:pt x="1977" y="2975"/>
                    </a:cubicBezTo>
                    <a:cubicBezTo>
                      <a:pt x="2739" y="2975"/>
                      <a:pt x="3473" y="2381"/>
                      <a:pt x="3473" y="1488"/>
                    </a:cubicBezTo>
                    <a:cubicBezTo>
                      <a:pt x="3473" y="665"/>
                      <a:pt x="2807" y="0"/>
                      <a:pt x="19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1262;p40"/>
            <p:cNvSpPr/>
            <p:nvPr/>
          </p:nvSpPr>
          <p:spPr>
            <a:xfrm>
              <a:off x="3899468" y="3012307"/>
              <a:ext cx="53014" cy="45418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263;p40"/>
            <p:cNvSpPr/>
            <p:nvPr/>
          </p:nvSpPr>
          <p:spPr>
            <a:xfrm>
              <a:off x="3923398" y="3028641"/>
              <a:ext cx="12868" cy="12868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3" name="Google Shape;1264;p40"/>
            <p:cNvGrpSpPr/>
            <p:nvPr/>
          </p:nvGrpSpPr>
          <p:grpSpPr>
            <a:xfrm>
              <a:off x="3986368" y="3135353"/>
              <a:ext cx="53024" cy="45415"/>
              <a:chOff x="5341723" y="3775957"/>
              <a:chExt cx="31405" cy="26898"/>
            </a:xfrm>
          </p:grpSpPr>
          <p:sp>
            <p:nvSpPr>
              <p:cNvPr id="1256" name="Google Shape;1265;p40"/>
              <p:cNvSpPr/>
              <p:nvPr/>
            </p:nvSpPr>
            <p:spPr>
              <a:xfrm>
                <a:off x="5341723" y="377595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66;p40"/>
              <p:cNvSpPr/>
              <p:nvPr/>
            </p:nvSpPr>
            <p:spPr>
              <a:xfrm>
                <a:off x="5354567" y="3785631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2" y="922"/>
                      <a:pt x="525" y="966"/>
                      <a:pt x="646" y="966"/>
                    </a:cubicBezTo>
                    <a:cubicBezTo>
                      <a:pt x="896" y="966"/>
                      <a:pt x="1138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4" name="Google Shape;1267;p40"/>
            <p:cNvGrpSpPr/>
            <p:nvPr/>
          </p:nvGrpSpPr>
          <p:grpSpPr>
            <a:xfrm>
              <a:off x="4150699" y="3005880"/>
              <a:ext cx="53024" cy="45415"/>
              <a:chOff x="5439053" y="3699274"/>
              <a:chExt cx="31405" cy="26898"/>
            </a:xfrm>
          </p:grpSpPr>
          <p:sp>
            <p:nvSpPr>
              <p:cNvPr id="1254" name="Google Shape;1268;p40"/>
              <p:cNvSpPr/>
              <p:nvPr/>
            </p:nvSpPr>
            <p:spPr>
              <a:xfrm>
                <a:off x="5439053" y="36992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69;p40"/>
              <p:cNvSpPr/>
              <p:nvPr/>
            </p:nvSpPr>
            <p:spPr>
              <a:xfrm>
                <a:off x="5453225" y="3708948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5" name="Google Shape;1270;p40"/>
            <p:cNvGrpSpPr/>
            <p:nvPr/>
          </p:nvGrpSpPr>
          <p:grpSpPr>
            <a:xfrm>
              <a:off x="4105722" y="2875929"/>
              <a:ext cx="53183" cy="45574"/>
              <a:chOff x="5412414" y="3622307"/>
              <a:chExt cx="31499" cy="26993"/>
            </a:xfrm>
          </p:grpSpPr>
          <p:sp>
            <p:nvSpPr>
              <p:cNvPr id="1252" name="Google Shape;1271;p40"/>
              <p:cNvSpPr/>
              <p:nvPr/>
            </p:nvSpPr>
            <p:spPr>
              <a:xfrm>
                <a:off x="5412414" y="3622307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72;p40"/>
              <p:cNvSpPr/>
              <p:nvPr/>
            </p:nvSpPr>
            <p:spPr>
              <a:xfrm>
                <a:off x="5426681" y="3632075"/>
                <a:ext cx="7527" cy="7519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6" extrusionOk="0">
                    <a:moveTo>
                      <a:pt x="485" y="0"/>
                    </a:moveTo>
                    <a:cubicBezTo>
                      <a:pt x="206" y="0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85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6" name="Google Shape;1273;p40"/>
            <p:cNvGrpSpPr/>
            <p:nvPr/>
          </p:nvGrpSpPr>
          <p:grpSpPr>
            <a:xfrm>
              <a:off x="4213510" y="2625442"/>
              <a:ext cx="45309" cy="45468"/>
              <a:chOff x="5476254" y="3473949"/>
              <a:chExt cx="26835" cy="26930"/>
            </a:xfrm>
          </p:grpSpPr>
          <p:sp>
            <p:nvSpPr>
              <p:cNvPr id="1250" name="Google Shape;1274;p40"/>
              <p:cNvSpPr/>
              <p:nvPr/>
            </p:nvSpPr>
            <p:spPr>
              <a:xfrm>
                <a:off x="5476254" y="3473949"/>
                <a:ext cx="26835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3424" extrusionOk="0">
                    <a:moveTo>
                      <a:pt x="1706" y="1"/>
                    </a:moveTo>
                    <a:cubicBezTo>
                      <a:pt x="762" y="1"/>
                      <a:pt x="0" y="775"/>
                      <a:pt x="0" y="1718"/>
                    </a:cubicBezTo>
                    <a:cubicBezTo>
                      <a:pt x="0" y="2662"/>
                      <a:pt x="762" y="3424"/>
                      <a:pt x="1706" y="3424"/>
                    </a:cubicBezTo>
                    <a:cubicBezTo>
                      <a:pt x="2649" y="3424"/>
                      <a:pt x="3411" y="2662"/>
                      <a:pt x="3411" y="1718"/>
                    </a:cubicBezTo>
                    <a:cubicBezTo>
                      <a:pt x="3411" y="775"/>
                      <a:pt x="2649" y="1"/>
                      <a:pt x="1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75;p40"/>
              <p:cNvSpPr/>
              <p:nvPr/>
            </p:nvSpPr>
            <p:spPr>
              <a:xfrm>
                <a:off x="5485857" y="3483655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7" name="Google Shape;1276;p40"/>
            <p:cNvGrpSpPr/>
            <p:nvPr/>
          </p:nvGrpSpPr>
          <p:grpSpPr>
            <a:xfrm>
              <a:off x="4362583" y="2638350"/>
              <a:ext cx="53011" cy="45415"/>
              <a:chOff x="5564547" y="3481594"/>
              <a:chExt cx="31397" cy="26898"/>
            </a:xfrm>
          </p:grpSpPr>
          <p:sp>
            <p:nvSpPr>
              <p:cNvPr id="1248" name="Google Shape;1277;p40"/>
              <p:cNvSpPr/>
              <p:nvPr/>
            </p:nvSpPr>
            <p:spPr>
              <a:xfrm>
                <a:off x="5564547" y="3481594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78;p40"/>
              <p:cNvSpPr/>
              <p:nvPr/>
            </p:nvSpPr>
            <p:spPr>
              <a:xfrm>
                <a:off x="5578719" y="349126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8" name="Google Shape;1279;p40"/>
            <p:cNvGrpSpPr/>
            <p:nvPr/>
          </p:nvGrpSpPr>
          <p:grpSpPr>
            <a:xfrm>
              <a:off x="4311179" y="2619068"/>
              <a:ext cx="53011" cy="45428"/>
              <a:chOff x="5534101" y="3470174"/>
              <a:chExt cx="31397" cy="26906"/>
            </a:xfrm>
          </p:grpSpPr>
          <p:sp>
            <p:nvSpPr>
              <p:cNvPr id="1246" name="Google Shape;1280;p40"/>
              <p:cNvSpPr/>
              <p:nvPr/>
            </p:nvSpPr>
            <p:spPr>
              <a:xfrm>
                <a:off x="5534101" y="3470174"/>
                <a:ext cx="31397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81;p40"/>
              <p:cNvSpPr/>
              <p:nvPr/>
            </p:nvSpPr>
            <p:spPr>
              <a:xfrm>
                <a:off x="5546945" y="3479848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4" y="921"/>
                      <a:pt x="526" y="964"/>
                      <a:pt x="646" y="964"/>
                    </a:cubicBezTo>
                    <a:cubicBezTo>
                      <a:pt x="898" y="964"/>
                      <a:pt x="1137" y="771"/>
                      <a:pt x="1137" y="484"/>
                    </a:cubicBezTo>
                    <a:cubicBezTo>
                      <a:pt x="1137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9" name="Google Shape;1282;p40"/>
            <p:cNvGrpSpPr/>
            <p:nvPr/>
          </p:nvGrpSpPr>
          <p:grpSpPr>
            <a:xfrm>
              <a:off x="4440811" y="2356205"/>
              <a:ext cx="53183" cy="45481"/>
              <a:chOff x="5610879" y="3314486"/>
              <a:chExt cx="31499" cy="26938"/>
            </a:xfrm>
          </p:grpSpPr>
          <p:sp>
            <p:nvSpPr>
              <p:cNvPr id="1244" name="Google Shape;1283;p40"/>
              <p:cNvSpPr/>
              <p:nvPr/>
            </p:nvSpPr>
            <p:spPr>
              <a:xfrm>
                <a:off x="5610879" y="3314486"/>
                <a:ext cx="31499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5" extrusionOk="0">
                    <a:moveTo>
                      <a:pt x="2285" y="0"/>
                    </a:moveTo>
                    <a:cubicBezTo>
                      <a:pt x="1865" y="0"/>
                      <a:pt x="1437" y="157"/>
                      <a:pt x="1089" y="509"/>
                    </a:cubicBezTo>
                    <a:cubicBezTo>
                      <a:pt x="0" y="1586"/>
                      <a:pt x="774" y="3425"/>
                      <a:pt x="2299" y="3425"/>
                    </a:cubicBezTo>
                    <a:cubicBezTo>
                      <a:pt x="3242" y="3425"/>
                      <a:pt x="4004" y="2663"/>
                      <a:pt x="4004" y="1719"/>
                    </a:cubicBezTo>
                    <a:cubicBezTo>
                      <a:pt x="4004" y="688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84;p40"/>
              <p:cNvSpPr/>
              <p:nvPr/>
            </p:nvSpPr>
            <p:spPr>
              <a:xfrm>
                <a:off x="5623817" y="3324192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75" y="1"/>
                    </a:moveTo>
                    <a:cubicBezTo>
                      <a:pt x="668" y="1"/>
                      <a:pt x="661" y="1"/>
                      <a:pt x="654" y="1"/>
                    </a:cubicBezTo>
                    <a:cubicBezTo>
                      <a:pt x="218" y="1"/>
                      <a:pt x="0" y="509"/>
                      <a:pt x="303" y="824"/>
                    </a:cubicBezTo>
                    <a:cubicBezTo>
                      <a:pt x="404" y="921"/>
                      <a:pt x="525" y="965"/>
                      <a:pt x="644" y="965"/>
                    </a:cubicBezTo>
                    <a:cubicBezTo>
                      <a:pt x="893" y="965"/>
                      <a:pt x="1129" y="772"/>
                      <a:pt x="1137" y="485"/>
                    </a:cubicBezTo>
                    <a:cubicBezTo>
                      <a:pt x="1137" y="214"/>
                      <a:pt x="931" y="1"/>
                      <a:pt x="6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1285;p40"/>
            <p:cNvGrpSpPr/>
            <p:nvPr/>
          </p:nvGrpSpPr>
          <p:grpSpPr>
            <a:xfrm>
              <a:off x="3130015" y="2671760"/>
              <a:ext cx="53183" cy="45415"/>
              <a:chOff x="4834525" y="3501382"/>
              <a:chExt cx="31499" cy="26898"/>
            </a:xfrm>
          </p:grpSpPr>
          <p:sp>
            <p:nvSpPr>
              <p:cNvPr id="1242" name="Google Shape;1286;p40"/>
              <p:cNvSpPr/>
              <p:nvPr/>
            </p:nvSpPr>
            <p:spPr>
              <a:xfrm>
                <a:off x="4834525" y="350138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87;p40"/>
              <p:cNvSpPr/>
              <p:nvPr/>
            </p:nvSpPr>
            <p:spPr>
              <a:xfrm>
                <a:off x="4847463" y="3511056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1" name="Google Shape;1288;p40"/>
            <p:cNvGrpSpPr/>
            <p:nvPr/>
          </p:nvGrpSpPr>
          <p:grpSpPr>
            <a:xfrm>
              <a:off x="3237962" y="2804766"/>
              <a:ext cx="53024" cy="45415"/>
              <a:chOff x="4898460" y="3580158"/>
              <a:chExt cx="31405" cy="26898"/>
            </a:xfrm>
          </p:grpSpPr>
          <p:sp>
            <p:nvSpPr>
              <p:cNvPr id="1240" name="Google Shape;1289;p40"/>
              <p:cNvSpPr/>
              <p:nvPr/>
            </p:nvSpPr>
            <p:spPr>
              <a:xfrm>
                <a:off x="4898460" y="3580158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90;p40"/>
              <p:cNvSpPr/>
              <p:nvPr/>
            </p:nvSpPr>
            <p:spPr>
              <a:xfrm>
                <a:off x="4911303" y="3589832"/>
                <a:ext cx="8950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7" extrusionOk="0">
                    <a:moveTo>
                      <a:pt x="654" y="0"/>
                    </a:moveTo>
                    <a:cubicBezTo>
                      <a:pt x="218" y="0"/>
                      <a:pt x="1" y="521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1" y="966"/>
                      <a:pt x="1130" y="777"/>
                      <a:pt x="1138" y="484"/>
                    </a:cubicBezTo>
                    <a:cubicBezTo>
                      <a:pt x="1138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2" name="Google Shape;1291;p40"/>
            <p:cNvGrpSpPr/>
            <p:nvPr/>
          </p:nvGrpSpPr>
          <p:grpSpPr>
            <a:xfrm>
              <a:off x="3211297" y="2851827"/>
              <a:ext cx="53183" cy="45588"/>
              <a:chOff x="4882667" y="3608032"/>
              <a:chExt cx="31499" cy="27001"/>
            </a:xfrm>
          </p:grpSpPr>
          <p:sp>
            <p:nvSpPr>
              <p:cNvPr id="1238" name="Google Shape;1292;p40"/>
              <p:cNvSpPr/>
              <p:nvPr/>
            </p:nvSpPr>
            <p:spPr>
              <a:xfrm>
                <a:off x="4882667" y="3608032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6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20"/>
                      <a:pt x="4004" y="2658"/>
                      <a:pt x="4004" y="1715"/>
                    </a:cubicBezTo>
                    <a:cubicBezTo>
                      <a:pt x="4004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93;p40"/>
              <p:cNvSpPr/>
              <p:nvPr/>
            </p:nvSpPr>
            <p:spPr>
              <a:xfrm>
                <a:off x="4895605" y="3617706"/>
                <a:ext cx="8950" cy="7653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3" extrusionOk="0">
                    <a:moveTo>
                      <a:pt x="642" y="1"/>
                    </a:moveTo>
                    <a:cubicBezTo>
                      <a:pt x="218" y="1"/>
                      <a:pt x="1" y="521"/>
                      <a:pt x="303" y="823"/>
                    </a:cubicBezTo>
                    <a:cubicBezTo>
                      <a:pt x="402" y="926"/>
                      <a:pt x="524" y="972"/>
                      <a:pt x="644" y="972"/>
                    </a:cubicBezTo>
                    <a:cubicBezTo>
                      <a:pt x="891" y="972"/>
                      <a:pt x="1130" y="778"/>
                      <a:pt x="1138" y="485"/>
                    </a:cubicBezTo>
                    <a:cubicBezTo>
                      <a:pt x="1138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" name="Google Shape;1294;p40"/>
            <p:cNvGrpSpPr/>
            <p:nvPr/>
          </p:nvGrpSpPr>
          <p:grpSpPr>
            <a:xfrm>
              <a:off x="3144954" y="2891293"/>
              <a:ext cx="27475" cy="27329"/>
              <a:chOff x="4843373" y="3631407"/>
              <a:chExt cx="16273" cy="16186"/>
            </a:xfrm>
          </p:grpSpPr>
          <p:sp>
            <p:nvSpPr>
              <p:cNvPr id="1236" name="Google Shape;1295;p40"/>
              <p:cNvSpPr/>
              <p:nvPr/>
            </p:nvSpPr>
            <p:spPr>
              <a:xfrm>
                <a:off x="4843373" y="3631407"/>
                <a:ext cx="16273" cy="16186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058" extrusionOk="0">
                    <a:moveTo>
                      <a:pt x="1029" y="1"/>
                    </a:moveTo>
                    <a:cubicBezTo>
                      <a:pt x="460" y="1"/>
                      <a:pt x="0" y="460"/>
                      <a:pt x="0" y="1029"/>
                    </a:cubicBezTo>
                    <a:cubicBezTo>
                      <a:pt x="0" y="1597"/>
                      <a:pt x="460" y="2057"/>
                      <a:pt x="1029" y="2057"/>
                    </a:cubicBezTo>
                    <a:cubicBezTo>
                      <a:pt x="1609" y="2057"/>
                      <a:pt x="2069" y="1597"/>
                      <a:pt x="2069" y="1029"/>
                    </a:cubicBezTo>
                    <a:cubicBezTo>
                      <a:pt x="2069" y="460"/>
                      <a:pt x="1609" y="1"/>
                      <a:pt x="1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96;p40"/>
              <p:cNvSpPr/>
              <p:nvPr/>
            </p:nvSpPr>
            <p:spPr>
              <a:xfrm>
                <a:off x="4849178" y="3637211"/>
                <a:ext cx="4672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82" extrusionOk="0">
                    <a:moveTo>
                      <a:pt x="291" y="1"/>
                    </a:moveTo>
                    <a:cubicBezTo>
                      <a:pt x="133" y="1"/>
                      <a:pt x="0" y="134"/>
                      <a:pt x="0" y="291"/>
                    </a:cubicBezTo>
                    <a:cubicBezTo>
                      <a:pt x="0" y="460"/>
                      <a:pt x="133" y="581"/>
                      <a:pt x="291" y="581"/>
                    </a:cubicBezTo>
                    <a:cubicBezTo>
                      <a:pt x="460" y="581"/>
                      <a:pt x="593" y="460"/>
                      <a:pt x="593" y="291"/>
                    </a:cubicBezTo>
                    <a:cubicBezTo>
                      <a:pt x="593" y="134"/>
                      <a:pt x="460" y="1"/>
                      <a:pt x="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4" name="Google Shape;1297;p40"/>
            <p:cNvGrpSpPr/>
            <p:nvPr/>
          </p:nvGrpSpPr>
          <p:grpSpPr>
            <a:xfrm>
              <a:off x="2949775" y="2824047"/>
              <a:ext cx="53183" cy="45415"/>
              <a:chOff x="4727773" y="3591578"/>
              <a:chExt cx="31499" cy="26898"/>
            </a:xfrm>
          </p:grpSpPr>
          <p:sp>
            <p:nvSpPr>
              <p:cNvPr id="1234" name="Google Shape;1298;p40"/>
              <p:cNvSpPr/>
              <p:nvPr/>
            </p:nvSpPr>
            <p:spPr>
              <a:xfrm>
                <a:off x="4727773" y="3591578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4005" y="1714"/>
                    </a:cubicBezTo>
                    <a:cubicBezTo>
                      <a:pt x="4005" y="683"/>
                      <a:pt x="3158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99;p40"/>
              <p:cNvSpPr/>
              <p:nvPr/>
            </p:nvSpPr>
            <p:spPr>
              <a:xfrm>
                <a:off x="4740719" y="3601244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1" y="1"/>
                    </a:moveTo>
                    <a:cubicBezTo>
                      <a:pt x="206" y="1"/>
                      <a:pt x="0" y="521"/>
                      <a:pt x="302" y="824"/>
                    </a:cubicBezTo>
                    <a:cubicBezTo>
                      <a:pt x="400" y="921"/>
                      <a:pt x="520" y="964"/>
                      <a:pt x="638" y="964"/>
                    </a:cubicBezTo>
                    <a:cubicBezTo>
                      <a:pt x="886" y="964"/>
                      <a:pt x="1125" y="772"/>
                      <a:pt x="1125" y="485"/>
                    </a:cubicBezTo>
                    <a:cubicBezTo>
                      <a:pt x="1125" y="219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5" name="Google Shape;1300;p40"/>
            <p:cNvSpPr/>
            <p:nvPr/>
          </p:nvSpPr>
          <p:spPr>
            <a:xfrm>
              <a:off x="2821909" y="2876407"/>
              <a:ext cx="53027" cy="45431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301;p40"/>
            <p:cNvSpPr/>
            <p:nvPr/>
          </p:nvSpPr>
          <p:spPr>
            <a:xfrm>
              <a:off x="2845852" y="2892741"/>
              <a:ext cx="12855" cy="12868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7" name="Google Shape;1302;p40"/>
            <p:cNvGrpSpPr/>
            <p:nvPr/>
          </p:nvGrpSpPr>
          <p:grpSpPr>
            <a:xfrm>
              <a:off x="2749949" y="2800105"/>
              <a:ext cx="53183" cy="45588"/>
              <a:chOff x="4609421" y="3577398"/>
              <a:chExt cx="31499" cy="27001"/>
            </a:xfrm>
          </p:grpSpPr>
          <p:sp>
            <p:nvSpPr>
              <p:cNvPr id="1232" name="Google Shape;1303;p40"/>
              <p:cNvSpPr/>
              <p:nvPr/>
            </p:nvSpPr>
            <p:spPr>
              <a:xfrm>
                <a:off x="4609421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1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4005" y="1714"/>
                    </a:cubicBezTo>
                    <a:cubicBezTo>
                      <a:pt x="3996" y="683"/>
                      <a:pt x="3152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304;p40"/>
              <p:cNvSpPr/>
              <p:nvPr/>
            </p:nvSpPr>
            <p:spPr>
              <a:xfrm>
                <a:off x="4623594" y="358707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1305;p40"/>
            <p:cNvGrpSpPr/>
            <p:nvPr/>
          </p:nvGrpSpPr>
          <p:grpSpPr>
            <a:xfrm>
              <a:off x="2817261" y="2800105"/>
              <a:ext cx="53183" cy="45588"/>
              <a:chOff x="4649289" y="3577398"/>
              <a:chExt cx="31499" cy="27001"/>
            </a:xfrm>
          </p:grpSpPr>
          <p:sp>
            <p:nvSpPr>
              <p:cNvPr id="1230" name="Google Shape;1306;p40"/>
              <p:cNvSpPr/>
              <p:nvPr/>
            </p:nvSpPr>
            <p:spPr>
              <a:xfrm>
                <a:off x="4649289" y="3577398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6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307;p40"/>
              <p:cNvSpPr/>
              <p:nvPr/>
            </p:nvSpPr>
            <p:spPr>
              <a:xfrm>
                <a:off x="4662227" y="3587072"/>
                <a:ext cx="8856" cy="767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6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35"/>
                    </a:cubicBezTo>
                    <a:cubicBezTo>
                      <a:pt x="400" y="932"/>
                      <a:pt x="519" y="976"/>
                      <a:pt x="636" y="976"/>
                    </a:cubicBezTo>
                    <a:cubicBezTo>
                      <a:pt x="885" y="976"/>
                      <a:pt x="1125" y="780"/>
                      <a:pt x="1125" y="484"/>
                    </a:cubicBezTo>
                    <a:cubicBezTo>
                      <a:pt x="1125" y="218"/>
                      <a:pt x="907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9" name="Google Shape;1308;p40"/>
            <p:cNvGrpSpPr/>
            <p:nvPr/>
          </p:nvGrpSpPr>
          <p:grpSpPr>
            <a:xfrm>
              <a:off x="2743522" y="2904997"/>
              <a:ext cx="53183" cy="45428"/>
              <a:chOff x="4605614" y="3639523"/>
              <a:chExt cx="31499" cy="26906"/>
            </a:xfrm>
          </p:grpSpPr>
          <p:sp>
            <p:nvSpPr>
              <p:cNvPr id="1228" name="Google Shape;1309;p40"/>
              <p:cNvSpPr/>
              <p:nvPr/>
            </p:nvSpPr>
            <p:spPr>
              <a:xfrm>
                <a:off x="4605614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76" y="1"/>
                    </a:moveTo>
                    <a:cubicBezTo>
                      <a:pt x="1855" y="1"/>
                      <a:pt x="1425" y="157"/>
                      <a:pt x="1077" y="505"/>
                    </a:cubicBezTo>
                    <a:cubicBezTo>
                      <a:pt x="1" y="1582"/>
                      <a:pt x="763" y="3420"/>
                      <a:pt x="2287" y="3420"/>
                    </a:cubicBezTo>
                    <a:cubicBezTo>
                      <a:pt x="3230" y="3420"/>
                      <a:pt x="3993" y="2658"/>
                      <a:pt x="4005" y="1715"/>
                    </a:cubicBezTo>
                    <a:cubicBezTo>
                      <a:pt x="4005" y="683"/>
                      <a:pt x="3157" y="1"/>
                      <a:pt x="22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310;p40"/>
              <p:cNvSpPr/>
              <p:nvPr/>
            </p:nvSpPr>
            <p:spPr>
              <a:xfrm>
                <a:off x="4619795" y="3649197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5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0" name="Google Shape;1311;p40"/>
            <p:cNvGrpSpPr/>
            <p:nvPr/>
          </p:nvGrpSpPr>
          <p:grpSpPr>
            <a:xfrm>
              <a:off x="3046647" y="2870086"/>
              <a:ext cx="45468" cy="45322"/>
              <a:chOff x="4785149" y="3618846"/>
              <a:chExt cx="26930" cy="26843"/>
            </a:xfrm>
          </p:grpSpPr>
          <p:sp>
            <p:nvSpPr>
              <p:cNvPr id="1226" name="Google Shape;1312;p40"/>
              <p:cNvSpPr/>
              <p:nvPr/>
            </p:nvSpPr>
            <p:spPr>
              <a:xfrm>
                <a:off x="4785149" y="3618846"/>
                <a:ext cx="26930" cy="26843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13" extrusionOk="0">
                    <a:moveTo>
                      <a:pt x="1718" y="1"/>
                    </a:moveTo>
                    <a:cubicBezTo>
                      <a:pt x="774" y="1"/>
                      <a:pt x="0" y="763"/>
                      <a:pt x="0" y="1707"/>
                    </a:cubicBezTo>
                    <a:cubicBezTo>
                      <a:pt x="0" y="2650"/>
                      <a:pt x="774" y="3412"/>
                      <a:pt x="1718" y="3412"/>
                    </a:cubicBezTo>
                    <a:cubicBezTo>
                      <a:pt x="2662" y="3412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313;p40"/>
              <p:cNvSpPr/>
              <p:nvPr/>
            </p:nvSpPr>
            <p:spPr>
              <a:xfrm>
                <a:off x="4793611" y="3628457"/>
                <a:ext cx="8856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5" extrusionOk="0">
                    <a:moveTo>
                      <a:pt x="642" y="1"/>
                    </a:moveTo>
                    <a:cubicBezTo>
                      <a:pt x="206" y="1"/>
                      <a:pt x="1" y="521"/>
                      <a:pt x="303" y="823"/>
                    </a:cubicBezTo>
                    <a:cubicBezTo>
                      <a:pt x="401" y="921"/>
                      <a:pt x="521" y="964"/>
                      <a:pt x="639" y="964"/>
                    </a:cubicBezTo>
                    <a:cubicBezTo>
                      <a:pt x="887" y="964"/>
                      <a:pt x="1126" y="772"/>
                      <a:pt x="1126" y="485"/>
                    </a:cubicBezTo>
                    <a:cubicBezTo>
                      <a:pt x="1126" y="218"/>
                      <a:pt x="908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1" name="Google Shape;1314;p40"/>
            <p:cNvGrpSpPr/>
            <p:nvPr/>
          </p:nvGrpSpPr>
          <p:grpSpPr>
            <a:xfrm>
              <a:off x="3088889" y="2840912"/>
              <a:ext cx="53024" cy="45415"/>
              <a:chOff x="4810167" y="3601567"/>
              <a:chExt cx="31405" cy="26898"/>
            </a:xfrm>
          </p:grpSpPr>
          <p:sp>
            <p:nvSpPr>
              <p:cNvPr id="1224" name="Google Shape;1315;p40"/>
              <p:cNvSpPr/>
              <p:nvPr/>
            </p:nvSpPr>
            <p:spPr>
              <a:xfrm>
                <a:off x="4810167" y="3601567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316;p40"/>
              <p:cNvSpPr/>
              <p:nvPr/>
            </p:nvSpPr>
            <p:spPr>
              <a:xfrm>
                <a:off x="4824348" y="3611241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2" name="Google Shape;1317;p40"/>
            <p:cNvGrpSpPr/>
            <p:nvPr/>
          </p:nvGrpSpPr>
          <p:grpSpPr>
            <a:xfrm>
              <a:off x="3124065" y="2455388"/>
              <a:ext cx="53024" cy="45415"/>
              <a:chOff x="4831002" y="3373230"/>
              <a:chExt cx="31405" cy="26898"/>
            </a:xfrm>
          </p:grpSpPr>
          <p:sp>
            <p:nvSpPr>
              <p:cNvPr id="1222" name="Google Shape;1318;p40"/>
              <p:cNvSpPr/>
              <p:nvPr/>
            </p:nvSpPr>
            <p:spPr>
              <a:xfrm>
                <a:off x="4831002" y="3373230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6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319;p40"/>
              <p:cNvSpPr/>
              <p:nvPr/>
            </p:nvSpPr>
            <p:spPr>
              <a:xfrm>
                <a:off x="4845182" y="3382896"/>
                <a:ext cx="7519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6" h="969" extrusionOk="0">
                    <a:moveTo>
                      <a:pt x="472" y="1"/>
                    </a:moveTo>
                    <a:cubicBezTo>
                      <a:pt x="206" y="1"/>
                      <a:pt x="0" y="219"/>
                      <a:pt x="0" y="485"/>
                    </a:cubicBezTo>
                    <a:cubicBezTo>
                      <a:pt x="0" y="751"/>
                      <a:pt x="206" y="969"/>
                      <a:pt x="472" y="969"/>
                    </a:cubicBezTo>
                    <a:cubicBezTo>
                      <a:pt x="750" y="969"/>
                      <a:pt x="956" y="751"/>
                      <a:pt x="956" y="485"/>
                    </a:cubicBezTo>
                    <a:cubicBezTo>
                      <a:pt x="956" y="219"/>
                      <a:pt x="750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3" name="Google Shape;1320;p40"/>
            <p:cNvGrpSpPr/>
            <p:nvPr/>
          </p:nvGrpSpPr>
          <p:grpSpPr>
            <a:xfrm>
              <a:off x="2935487" y="2424700"/>
              <a:ext cx="53183" cy="45588"/>
              <a:chOff x="4719311" y="3355054"/>
              <a:chExt cx="31499" cy="27001"/>
            </a:xfrm>
          </p:grpSpPr>
          <p:sp>
            <p:nvSpPr>
              <p:cNvPr id="1220" name="Google Shape;1321;p40"/>
              <p:cNvSpPr/>
              <p:nvPr/>
            </p:nvSpPr>
            <p:spPr>
              <a:xfrm>
                <a:off x="4719311" y="335505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75" y="1"/>
                    </a:moveTo>
                    <a:cubicBezTo>
                      <a:pt x="1854" y="1"/>
                      <a:pt x="1425" y="157"/>
                      <a:pt x="1077" y="505"/>
                    </a:cubicBezTo>
                    <a:cubicBezTo>
                      <a:pt x="0" y="1581"/>
                      <a:pt x="762" y="3432"/>
                      <a:pt x="2287" y="3432"/>
                    </a:cubicBezTo>
                    <a:cubicBezTo>
                      <a:pt x="3230" y="3432"/>
                      <a:pt x="4004" y="2658"/>
                      <a:pt x="4004" y="1714"/>
                    </a:cubicBezTo>
                    <a:cubicBezTo>
                      <a:pt x="4004" y="683"/>
                      <a:pt x="3157" y="1"/>
                      <a:pt x="22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322;p40"/>
              <p:cNvSpPr/>
              <p:nvPr/>
            </p:nvSpPr>
            <p:spPr>
              <a:xfrm>
                <a:off x="4733578" y="3364822"/>
                <a:ext cx="7527" cy="752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57" extrusionOk="0">
                    <a:moveTo>
                      <a:pt x="473" y="1"/>
                    </a:moveTo>
                    <a:cubicBezTo>
                      <a:pt x="206" y="1"/>
                      <a:pt x="1" y="206"/>
                      <a:pt x="1" y="472"/>
                    </a:cubicBezTo>
                    <a:cubicBezTo>
                      <a:pt x="1" y="738"/>
                      <a:pt x="206" y="956"/>
                      <a:pt x="473" y="956"/>
                    </a:cubicBezTo>
                    <a:cubicBezTo>
                      <a:pt x="751" y="956"/>
                      <a:pt x="956" y="738"/>
                      <a:pt x="956" y="472"/>
                    </a:cubicBezTo>
                    <a:cubicBezTo>
                      <a:pt x="956" y="206"/>
                      <a:pt x="751" y="1"/>
                      <a:pt x="4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1323;p40"/>
            <p:cNvGrpSpPr/>
            <p:nvPr/>
          </p:nvGrpSpPr>
          <p:grpSpPr>
            <a:xfrm>
              <a:off x="3069620" y="2585445"/>
              <a:ext cx="45468" cy="45468"/>
              <a:chOff x="4798755" y="3450260"/>
              <a:chExt cx="26930" cy="26930"/>
            </a:xfrm>
          </p:grpSpPr>
          <p:sp>
            <p:nvSpPr>
              <p:cNvPr id="1218" name="Google Shape;1324;p40"/>
              <p:cNvSpPr/>
              <p:nvPr/>
            </p:nvSpPr>
            <p:spPr>
              <a:xfrm>
                <a:off x="4798755" y="3450260"/>
                <a:ext cx="26930" cy="2693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4" extrusionOk="0">
                    <a:moveTo>
                      <a:pt x="1718" y="0"/>
                    </a:moveTo>
                    <a:cubicBezTo>
                      <a:pt x="774" y="0"/>
                      <a:pt x="0" y="763"/>
                      <a:pt x="0" y="1706"/>
                    </a:cubicBezTo>
                    <a:cubicBezTo>
                      <a:pt x="0" y="2650"/>
                      <a:pt x="774" y="3424"/>
                      <a:pt x="1718" y="3424"/>
                    </a:cubicBezTo>
                    <a:cubicBezTo>
                      <a:pt x="2661" y="3424"/>
                      <a:pt x="3423" y="2650"/>
                      <a:pt x="3423" y="1706"/>
                    </a:cubicBezTo>
                    <a:cubicBezTo>
                      <a:pt x="3423" y="763"/>
                      <a:pt x="2661" y="0"/>
                      <a:pt x="17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325;p40"/>
              <p:cNvSpPr/>
              <p:nvPr/>
            </p:nvSpPr>
            <p:spPr>
              <a:xfrm>
                <a:off x="4807218" y="3459871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0"/>
                    </a:moveTo>
                    <a:cubicBezTo>
                      <a:pt x="206" y="0"/>
                      <a:pt x="1" y="520"/>
                      <a:pt x="303" y="823"/>
                    </a:cubicBezTo>
                    <a:cubicBezTo>
                      <a:pt x="402" y="922"/>
                      <a:pt x="524" y="966"/>
                      <a:pt x="644" y="966"/>
                    </a:cubicBezTo>
                    <a:cubicBezTo>
                      <a:pt x="890" y="966"/>
                      <a:pt x="1126" y="777"/>
                      <a:pt x="1126" y="484"/>
                    </a:cubicBezTo>
                    <a:cubicBezTo>
                      <a:pt x="1126" y="218"/>
                      <a:pt x="908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1326;p40"/>
            <p:cNvGrpSpPr/>
            <p:nvPr/>
          </p:nvGrpSpPr>
          <p:grpSpPr>
            <a:xfrm>
              <a:off x="2810993" y="2614646"/>
              <a:ext cx="53024" cy="45508"/>
              <a:chOff x="4645576" y="3467555"/>
              <a:chExt cx="31405" cy="26953"/>
            </a:xfrm>
          </p:grpSpPr>
          <p:sp>
            <p:nvSpPr>
              <p:cNvPr id="1216" name="Google Shape;1327;p40"/>
              <p:cNvSpPr/>
              <p:nvPr/>
            </p:nvSpPr>
            <p:spPr>
              <a:xfrm>
                <a:off x="4645576" y="3467555"/>
                <a:ext cx="31405" cy="26953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7" extrusionOk="0">
                    <a:moveTo>
                      <a:pt x="2272" y="0"/>
                    </a:moveTo>
                    <a:cubicBezTo>
                      <a:pt x="1853" y="0"/>
                      <a:pt x="1425" y="155"/>
                      <a:pt x="1077" y="499"/>
                    </a:cubicBezTo>
                    <a:cubicBezTo>
                      <a:pt x="0" y="1576"/>
                      <a:pt x="750" y="3414"/>
                      <a:pt x="2274" y="3426"/>
                    </a:cubicBezTo>
                    <a:cubicBezTo>
                      <a:pt x="3218" y="3426"/>
                      <a:pt x="3992" y="2652"/>
                      <a:pt x="3992" y="1709"/>
                    </a:cubicBezTo>
                    <a:cubicBezTo>
                      <a:pt x="3992" y="677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328;p40"/>
              <p:cNvSpPr/>
              <p:nvPr/>
            </p:nvSpPr>
            <p:spPr>
              <a:xfrm>
                <a:off x="4659749" y="3477182"/>
                <a:ext cx="7527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9" extrusionOk="0">
                    <a:moveTo>
                      <a:pt x="472" y="1"/>
                    </a:moveTo>
                    <a:cubicBezTo>
                      <a:pt x="206" y="1"/>
                      <a:pt x="1" y="219"/>
                      <a:pt x="1" y="485"/>
                    </a:cubicBezTo>
                    <a:cubicBezTo>
                      <a:pt x="1" y="751"/>
                      <a:pt x="206" y="969"/>
                      <a:pt x="472" y="969"/>
                    </a:cubicBezTo>
                    <a:cubicBezTo>
                      <a:pt x="751" y="969"/>
                      <a:pt x="956" y="751"/>
                      <a:pt x="956" y="485"/>
                    </a:cubicBezTo>
                    <a:cubicBezTo>
                      <a:pt x="956" y="219"/>
                      <a:pt x="751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6" name="Google Shape;1329;p40"/>
            <p:cNvGrpSpPr/>
            <p:nvPr/>
          </p:nvGrpSpPr>
          <p:grpSpPr>
            <a:xfrm>
              <a:off x="2881998" y="2811193"/>
              <a:ext cx="53183" cy="45415"/>
              <a:chOff x="4687631" y="3583965"/>
              <a:chExt cx="31499" cy="26898"/>
            </a:xfrm>
          </p:grpSpPr>
          <p:sp>
            <p:nvSpPr>
              <p:cNvPr id="1214" name="Google Shape;1330;p40"/>
              <p:cNvSpPr/>
              <p:nvPr/>
            </p:nvSpPr>
            <p:spPr>
              <a:xfrm>
                <a:off x="4687631" y="3583965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331;p40"/>
              <p:cNvSpPr/>
              <p:nvPr/>
            </p:nvSpPr>
            <p:spPr>
              <a:xfrm>
                <a:off x="4700568" y="3593639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41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4" y="920"/>
                      <a:pt x="525" y="964"/>
                      <a:pt x="644" y="964"/>
                    </a:cubicBezTo>
                    <a:cubicBezTo>
                      <a:pt x="893" y="964"/>
                      <a:pt x="1129" y="771"/>
                      <a:pt x="1137" y="484"/>
                    </a:cubicBezTo>
                    <a:cubicBezTo>
                      <a:pt x="1137" y="218"/>
                      <a:pt x="920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7" name="Google Shape;1332;p40"/>
            <p:cNvGrpSpPr/>
            <p:nvPr/>
          </p:nvGrpSpPr>
          <p:grpSpPr>
            <a:xfrm>
              <a:off x="2935487" y="2620994"/>
              <a:ext cx="53183" cy="45588"/>
              <a:chOff x="4719311" y="3471314"/>
              <a:chExt cx="31499" cy="27001"/>
            </a:xfrm>
          </p:grpSpPr>
          <p:sp>
            <p:nvSpPr>
              <p:cNvPr id="1212" name="Google Shape;1333;p40"/>
              <p:cNvSpPr/>
              <p:nvPr/>
            </p:nvSpPr>
            <p:spPr>
              <a:xfrm>
                <a:off x="4719311" y="3471314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32"/>
                      <a:pt x="4004" y="2658"/>
                      <a:pt x="4004" y="1715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334;p40"/>
              <p:cNvSpPr/>
              <p:nvPr/>
            </p:nvSpPr>
            <p:spPr>
              <a:xfrm>
                <a:off x="4732249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8" name="Google Shape;1335;p40"/>
            <p:cNvGrpSpPr/>
            <p:nvPr/>
          </p:nvGrpSpPr>
          <p:grpSpPr>
            <a:xfrm>
              <a:off x="2935487" y="2558674"/>
              <a:ext cx="53183" cy="45415"/>
              <a:chOff x="4719311" y="3434404"/>
              <a:chExt cx="31499" cy="26898"/>
            </a:xfrm>
          </p:grpSpPr>
          <p:sp>
            <p:nvSpPr>
              <p:cNvPr id="1210" name="Google Shape;1336;p40"/>
              <p:cNvSpPr/>
              <p:nvPr/>
            </p:nvSpPr>
            <p:spPr>
              <a:xfrm>
                <a:off x="4719311" y="3434404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337;p40"/>
              <p:cNvSpPr/>
              <p:nvPr/>
            </p:nvSpPr>
            <p:spPr>
              <a:xfrm>
                <a:off x="4732249" y="3444078"/>
                <a:ext cx="8856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4" extrusionOk="0">
                    <a:moveTo>
                      <a:pt x="642" y="0"/>
                    </a:moveTo>
                    <a:cubicBezTo>
                      <a:pt x="218" y="0"/>
                      <a:pt x="0" y="520"/>
                      <a:pt x="303" y="823"/>
                    </a:cubicBezTo>
                    <a:cubicBezTo>
                      <a:pt x="400" y="920"/>
                      <a:pt x="520" y="964"/>
                      <a:pt x="638" y="964"/>
                    </a:cubicBezTo>
                    <a:cubicBezTo>
                      <a:pt x="886" y="964"/>
                      <a:pt x="1125" y="771"/>
                      <a:pt x="1125" y="484"/>
                    </a:cubicBezTo>
                    <a:cubicBezTo>
                      <a:pt x="1125" y="218"/>
                      <a:pt x="920" y="0"/>
                      <a:pt x="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9" name="Google Shape;1338;p40"/>
            <p:cNvGrpSpPr/>
            <p:nvPr/>
          </p:nvGrpSpPr>
          <p:grpSpPr>
            <a:xfrm>
              <a:off x="3019173" y="2503579"/>
              <a:ext cx="53183" cy="45415"/>
              <a:chOff x="4768876" y="3401772"/>
              <a:chExt cx="31499" cy="26898"/>
            </a:xfrm>
          </p:grpSpPr>
          <p:sp>
            <p:nvSpPr>
              <p:cNvPr id="1208" name="Google Shape;1339;p40"/>
              <p:cNvSpPr/>
              <p:nvPr/>
            </p:nvSpPr>
            <p:spPr>
              <a:xfrm>
                <a:off x="4768876" y="3401772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76" y="0"/>
                    </a:moveTo>
                    <a:cubicBezTo>
                      <a:pt x="1855" y="0"/>
                      <a:pt x="1425" y="156"/>
                      <a:pt x="1077" y="504"/>
                    </a:cubicBezTo>
                    <a:cubicBezTo>
                      <a:pt x="1" y="1581"/>
                      <a:pt x="763" y="3419"/>
                      <a:pt x="2287" y="3419"/>
                    </a:cubicBezTo>
                    <a:cubicBezTo>
                      <a:pt x="3231" y="3419"/>
                      <a:pt x="4005" y="2657"/>
                      <a:pt x="4005" y="1714"/>
                    </a:cubicBezTo>
                    <a:cubicBezTo>
                      <a:pt x="4005" y="683"/>
                      <a:pt x="3157" y="0"/>
                      <a:pt x="227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340;p40"/>
              <p:cNvSpPr/>
              <p:nvPr/>
            </p:nvSpPr>
            <p:spPr>
              <a:xfrm>
                <a:off x="4783057" y="3411438"/>
                <a:ext cx="7613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9" extrusionOk="0">
                    <a:moveTo>
                      <a:pt x="484" y="1"/>
                    </a:moveTo>
                    <a:cubicBezTo>
                      <a:pt x="218" y="1"/>
                      <a:pt x="0" y="219"/>
                      <a:pt x="0" y="485"/>
                    </a:cubicBezTo>
                    <a:cubicBezTo>
                      <a:pt x="0" y="751"/>
                      <a:pt x="218" y="969"/>
                      <a:pt x="484" y="969"/>
                    </a:cubicBezTo>
                    <a:cubicBezTo>
                      <a:pt x="750" y="969"/>
                      <a:pt x="968" y="751"/>
                      <a:pt x="968" y="485"/>
                    </a:cubicBezTo>
                    <a:cubicBezTo>
                      <a:pt x="968" y="219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0" name="Google Shape;1341;p40"/>
            <p:cNvGrpSpPr/>
            <p:nvPr/>
          </p:nvGrpSpPr>
          <p:grpSpPr>
            <a:xfrm>
              <a:off x="3007925" y="2621100"/>
              <a:ext cx="45481" cy="45481"/>
              <a:chOff x="4762214" y="3471377"/>
              <a:chExt cx="26938" cy="26938"/>
            </a:xfrm>
          </p:grpSpPr>
          <p:sp>
            <p:nvSpPr>
              <p:cNvPr id="1206" name="Google Shape;1342;p40"/>
              <p:cNvSpPr/>
              <p:nvPr/>
            </p:nvSpPr>
            <p:spPr>
              <a:xfrm>
                <a:off x="4762214" y="3471377"/>
                <a:ext cx="26938" cy="26938"/>
              </a:xfrm>
              <a:custGeom>
                <a:avLst/>
                <a:gdLst/>
                <a:ahLst/>
                <a:cxnLst/>
                <a:rect l="l" t="t" r="r" b="b"/>
                <a:pathLst>
                  <a:path w="3425" h="3425" extrusionOk="0">
                    <a:moveTo>
                      <a:pt x="1707" y="1"/>
                    </a:moveTo>
                    <a:cubicBezTo>
                      <a:pt x="763" y="1"/>
                      <a:pt x="1" y="763"/>
                      <a:pt x="1" y="1707"/>
                    </a:cubicBezTo>
                    <a:cubicBezTo>
                      <a:pt x="1" y="2650"/>
                      <a:pt x="763" y="3424"/>
                      <a:pt x="1707" y="3424"/>
                    </a:cubicBezTo>
                    <a:cubicBezTo>
                      <a:pt x="2662" y="3424"/>
                      <a:pt x="3424" y="2650"/>
                      <a:pt x="3424" y="1707"/>
                    </a:cubicBezTo>
                    <a:cubicBezTo>
                      <a:pt x="3424" y="763"/>
                      <a:pt x="2662" y="1"/>
                      <a:pt x="1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343;p40"/>
              <p:cNvSpPr/>
              <p:nvPr/>
            </p:nvSpPr>
            <p:spPr>
              <a:xfrm>
                <a:off x="4770591" y="3480988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2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8"/>
                      <a:pt x="920" y="1"/>
                      <a:pt x="6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1" name="Google Shape;1344;p40"/>
            <p:cNvGrpSpPr/>
            <p:nvPr/>
          </p:nvGrpSpPr>
          <p:grpSpPr>
            <a:xfrm>
              <a:off x="3055637" y="2407357"/>
              <a:ext cx="53024" cy="45415"/>
              <a:chOff x="4790473" y="3344782"/>
              <a:chExt cx="31405" cy="26898"/>
            </a:xfrm>
          </p:grpSpPr>
          <p:sp>
            <p:nvSpPr>
              <p:cNvPr id="1204" name="Google Shape;1345;p40"/>
              <p:cNvSpPr/>
              <p:nvPr/>
            </p:nvSpPr>
            <p:spPr>
              <a:xfrm>
                <a:off x="4790473" y="3344782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3" y="2657"/>
                      <a:pt x="3993" y="1714"/>
                    </a:cubicBezTo>
                    <a:cubicBezTo>
                      <a:pt x="3993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346;p40"/>
              <p:cNvSpPr/>
              <p:nvPr/>
            </p:nvSpPr>
            <p:spPr>
              <a:xfrm>
                <a:off x="4804654" y="3354456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1347;p40"/>
            <p:cNvGrpSpPr/>
            <p:nvPr/>
          </p:nvGrpSpPr>
          <p:grpSpPr>
            <a:xfrm>
              <a:off x="3111862" y="3430445"/>
              <a:ext cx="63143" cy="54086"/>
              <a:chOff x="4823774" y="3950733"/>
              <a:chExt cx="37398" cy="32034"/>
            </a:xfrm>
          </p:grpSpPr>
          <p:sp>
            <p:nvSpPr>
              <p:cNvPr id="1202" name="Google Shape;1348;p40"/>
              <p:cNvSpPr/>
              <p:nvPr/>
            </p:nvSpPr>
            <p:spPr>
              <a:xfrm>
                <a:off x="4823774" y="3950733"/>
                <a:ext cx="37398" cy="32034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4073" extrusionOk="0">
                    <a:moveTo>
                      <a:pt x="2707" y="1"/>
                    </a:moveTo>
                    <a:cubicBezTo>
                      <a:pt x="2207" y="1"/>
                      <a:pt x="1698" y="186"/>
                      <a:pt x="1283" y="601"/>
                    </a:cubicBezTo>
                    <a:cubicBezTo>
                      <a:pt x="1" y="1883"/>
                      <a:pt x="908" y="4073"/>
                      <a:pt x="2722" y="4073"/>
                    </a:cubicBezTo>
                    <a:cubicBezTo>
                      <a:pt x="3835" y="4073"/>
                      <a:pt x="4755" y="3166"/>
                      <a:pt x="4755" y="2041"/>
                    </a:cubicBezTo>
                    <a:cubicBezTo>
                      <a:pt x="4755" y="813"/>
                      <a:pt x="3752" y="1"/>
                      <a:pt x="27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349;p40"/>
              <p:cNvSpPr/>
              <p:nvPr/>
            </p:nvSpPr>
            <p:spPr>
              <a:xfrm>
                <a:off x="4836617" y="3960407"/>
                <a:ext cx="14849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617" extrusionOk="0">
                    <a:moveTo>
                      <a:pt x="1089" y="0"/>
                    </a:moveTo>
                    <a:cubicBezTo>
                      <a:pt x="363" y="0"/>
                      <a:pt x="1" y="871"/>
                      <a:pt x="509" y="1379"/>
                    </a:cubicBezTo>
                    <a:cubicBezTo>
                      <a:pt x="673" y="1543"/>
                      <a:pt x="874" y="1616"/>
                      <a:pt x="1073" y="1616"/>
                    </a:cubicBezTo>
                    <a:cubicBezTo>
                      <a:pt x="1488" y="1616"/>
                      <a:pt x="1888" y="1294"/>
                      <a:pt x="1888" y="811"/>
                    </a:cubicBezTo>
                    <a:cubicBezTo>
                      <a:pt x="1888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1350;p40"/>
            <p:cNvGrpSpPr/>
            <p:nvPr/>
          </p:nvGrpSpPr>
          <p:grpSpPr>
            <a:xfrm>
              <a:off x="3111224" y="3700306"/>
              <a:ext cx="53024" cy="45428"/>
              <a:chOff x="4823396" y="4110566"/>
              <a:chExt cx="31405" cy="26906"/>
            </a:xfrm>
          </p:grpSpPr>
          <p:sp>
            <p:nvSpPr>
              <p:cNvPr id="1200" name="Google Shape;1351;p40"/>
              <p:cNvSpPr/>
              <p:nvPr/>
            </p:nvSpPr>
            <p:spPr>
              <a:xfrm>
                <a:off x="4823396" y="4110566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2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5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352;p40"/>
              <p:cNvSpPr/>
              <p:nvPr/>
            </p:nvSpPr>
            <p:spPr>
              <a:xfrm>
                <a:off x="4836240" y="4120145"/>
                <a:ext cx="8950" cy="7684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77" extrusionOk="0">
                    <a:moveTo>
                      <a:pt x="653" y="1"/>
                    </a:moveTo>
                    <a:cubicBezTo>
                      <a:pt x="218" y="1"/>
                      <a:pt x="0" y="533"/>
                      <a:pt x="303" y="835"/>
                    </a:cubicBezTo>
                    <a:cubicBezTo>
                      <a:pt x="404" y="933"/>
                      <a:pt x="527" y="976"/>
                      <a:pt x="646" y="976"/>
                    </a:cubicBezTo>
                    <a:cubicBezTo>
                      <a:pt x="898" y="976"/>
                      <a:pt x="1137" y="784"/>
                      <a:pt x="1137" y="497"/>
                    </a:cubicBezTo>
                    <a:cubicBezTo>
                      <a:pt x="1137" y="218"/>
                      <a:pt x="920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1353;p40"/>
            <p:cNvGrpSpPr/>
            <p:nvPr/>
          </p:nvGrpSpPr>
          <p:grpSpPr>
            <a:xfrm>
              <a:off x="3136442" y="3211656"/>
              <a:ext cx="53183" cy="45415"/>
              <a:chOff x="4838332" y="3821150"/>
              <a:chExt cx="31499" cy="26898"/>
            </a:xfrm>
          </p:grpSpPr>
          <p:sp>
            <p:nvSpPr>
              <p:cNvPr id="1198" name="Google Shape;1354;p40"/>
              <p:cNvSpPr/>
              <p:nvPr/>
            </p:nvSpPr>
            <p:spPr>
              <a:xfrm>
                <a:off x="4838332" y="3821150"/>
                <a:ext cx="31499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0" extrusionOk="0">
                    <a:moveTo>
                      <a:pt x="2285" y="1"/>
                    </a:moveTo>
                    <a:cubicBezTo>
                      <a:pt x="1865" y="1"/>
                      <a:pt x="1437" y="156"/>
                      <a:pt x="1089" y="505"/>
                    </a:cubicBezTo>
                    <a:cubicBezTo>
                      <a:pt x="0" y="1581"/>
                      <a:pt x="775" y="3420"/>
                      <a:pt x="2299" y="3420"/>
                    </a:cubicBezTo>
                    <a:cubicBezTo>
                      <a:pt x="3242" y="3420"/>
                      <a:pt x="4004" y="2658"/>
                      <a:pt x="4004" y="1714"/>
                    </a:cubicBezTo>
                    <a:cubicBezTo>
                      <a:pt x="4004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355;p40"/>
              <p:cNvSpPr/>
              <p:nvPr/>
            </p:nvSpPr>
            <p:spPr>
              <a:xfrm>
                <a:off x="4851270" y="3830824"/>
                <a:ext cx="8950" cy="758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4" extrusionOk="0">
                    <a:moveTo>
                      <a:pt x="654" y="0"/>
                    </a:moveTo>
                    <a:cubicBezTo>
                      <a:pt x="218" y="0"/>
                      <a:pt x="0" y="521"/>
                      <a:pt x="303" y="823"/>
                    </a:cubicBezTo>
                    <a:cubicBezTo>
                      <a:pt x="404" y="920"/>
                      <a:pt x="526" y="964"/>
                      <a:pt x="644" y="964"/>
                    </a:cubicBezTo>
                    <a:cubicBezTo>
                      <a:pt x="893" y="964"/>
                      <a:pt x="1129" y="771"/>
                      <a:pt x="1138" y="484"/>
                    </a:cubicBezTo>
                    <a:cubicBezTo>
                      <a:pt x="1125" y="218"/>
                      <a:pt x="920" y="0"/>
                      <a:pt x="6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1356;p40"/>
            <p:cNvGrpSpPr/>
            <p:nvPr/>
          </p:nvGrpSpPr>
          <p:grpSpPr>
            <a:xfrm>
              <a:off x="2837499" y="3201284"/>
              <a:ext cx="62174" cy="53223"/>
              <a:chOff x="4661275" y="3815007"/>
              <a:chExt cx="36824" cy="31523"/>
            </a:xfrm>
          </p:grpSpPr>
          <p:sp>
            <p:nvSpPr>
              <p:cNvPr id="1196" name="Google Shape;1357;p40"/>
              <p:cNvSpPr/>
              <p:nvPr/>
            </p:nvSpPr>
            <p:spPr>
              <a:xfrm>
                <a:off x="4661275" y="3815007"/>
                <a:ext cx="36824" cy="31523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4008" extrusionOk="0">
                    <a:moveTo>
                      <a:pt x="2663" y="0"/>
                    </a:moveTo>
                    <a:cubicBezTo>
                      <a:pt x="2169" y="0"/>
                      <a:pt x="1666" y="184"/>
                      <a:pt x="1258" y="596"/>
                    </a:cubicBezTo>
                    <a:cubicBezTo>
                      <a:pt x="0" y="1854"/>
                      <a:pt x="895" y="4007"/>
                      <a:pt x="2674" y="4007"/>
                    </a:cubicBezTo>
                    <a:cubicBezTo>
                      <a:pt x="3774" y="4007"/>
                      <a:pt x="4682" y="3112"/>
                      <a:pt x="4682" y="2011"/>
                    </a:cubicBezTo>
                    <a:cubicBezTo>
                      <a:pt x="4682" y="801"/>
                      <a:pt x="3692" y="0"/>
                      <a:pt x="26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358;p40"/>
              <p:cNvSpPr/>
              <p:nvPr/>
            </p:nvSpPr>
            <p:spPr>
              <a:xfrm>
                <a:off x="4676211" y="3824736"/>
                <a:ext cx="12183" cy="12183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1549" extrusionOk="0">
                    <a:moveTo>
                      <a:pt x="775" y="0"/>
                    </a:moveTo>
                    <a:cubicBezTo>
                      <a:pt x="351" y="0"/>
                      <a:pt x="0" y="339"/>
                      <a:pt x="0" y="774"/>
                    </a:cubicBezTo>
                    <a:cubicBezTo>
                      <a:pt x="0" y="1198"/>
                      <a:pt x="351" y="1549"/>
                      <a:pt x="775" y="1549"/>
                    </a:cubicBezTo>
                    <a:cubicBezTo>
                      <a:pt x="1210" y="1549"/>
                      <a:pt x="1549" y="1198"/>
                      <a:pt x="1549" y="774"/>
                    </a:cubicBezTo>
                    <a:cubicBezTo>
                      <a:pt x="1549" y="339"/>
                      <a:pt x="1210" y="0"/>
                      <a:pt x="7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" name="Google Shape;1359;p40"/>
            <p:cNvGrpSpPr/>
            <p:nvPr/>
          </p:nvGrpSpPr>
          <p:grpSpPr>
            <a:xfrm>
              <a:off x="2664815" y="3262117"/>
              <a:ext cx="56716" cy="48456"/>
              <a:chOff x="4558998" y="3851037"/>
              <a:chExt cx="33591" cy="28699"/>
            </a:xfrm>
          </p:grpSpPr>
          <p:sp>
            <p:nvSpPr>
              <p:cNvPr id="1194" name="Google Shape;1360;p40"/>
              <p:cNvSpPr/>
              <p:nvPr/>
            </p:nvSpPr>
            <p:spPr>
              <a:xfrm>
                <a:off x="4558998" y="3851037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30" y="0"/>
                    </a:moveTo>
                    <a:cubicBezTo>
                      <a:pt x="1980" y="0"/>
                      <a:pt x="1522" y="167"/>
                      <a:pt x="1149" y="539"/>
                    </a:cubicBezTo>
                    <a:cubicBezTo>
                      <a:pt x="0" y="1688"/>
                      <a:pt x="823" y="3648"/>
                      <a:pt x="2444" y="3648"/>
                    </a:cubicBezTo>
                    <a:cubicBezTo>
                      <a:pt x="3448" y="3648"/>
                      <a:pt x="4270" y="2838"/>
                      <a:pt x="4270" y="1822"/>
                    </a:cubicBezTo>
                    <a:cubicBezTo>
                      <a:pt x="4270" y="726"/>
                      <a:pt x="3369" y="0"/>
                      <a:pt x="24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361;p40"/>
              <p:cNvSpPr/>
              <p:nvPr/>
            </p:nvSpPr>
            <p:spPr>
              <a:xfrm>
                <a:off x="4573557" y="386069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5" y="932"/>
                      <a:pt x="1185" y="594"/>
                    </a:cubicBezTo>
                    <a:cubicBezTo>
                      <a:pt x="1185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1362;p40"/>
            <p:cNvGrpSpPr/>
            <p:nvPr/>
          </p:nvGrpSpPr>
          <p:grpSpPr>
            <a:xfrm>
              <a:off x="2897415" y="2903417"/>
              <a:ext cx="56716" cy="48615"/>
              <a:chOff x="4696762" y="3638587"/>
              <a:chExt cx="33591" cy="28794"/>
            </a:xfrm>
          </p:grpSpPr>
          <p:sp>
            <p:nvSpPr>
              <p:cNvPr id="1192" name="Google Shape;1363;p40"/>
              <p:cNvSpPr/>
              <p:nvPr/>
            </p:nvSpPr>
            <p:spPr>
              <a:xfrm>
                <a:off x="4696762" y="3638587"/>
                <a:ext cx="33591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61" extrusionOk="0">
                    <a:moveTo>
                      <a:pt x="2426" y="1"/>
                    </a:moveTo>
                    <a:cubicBezTo>
                      <a:pt x="1978" y="1"/>
                      <a:pt x="1521" y="167"/>
                      <a:pt x="1150" y="539"/>
                    </a:cubicBezTo>
                    <a:cubicBezTo>
                      <a:pt x="0" y="1688"/>
                      <a:pt x="823" y="3660"/>
                      <a:pt x="2444" y="3660"/>
                    </a:cubicBezTo>
                    <a:cubicBezTo>
                      <a:pt x="3448" y="3648"/>
                      <a:pt x="4258" y="2838"/>
                      <a:pt x="4270" y="1834"/>
                    </a:cubicBezTo>
                    <a:cubicBezTo>
                      <a:pt x="4262" y="729"/>
                      <a:pt x="3363" y="1"/>
                      <a:pt x="2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364;p40"/>
              <p:cNvSpPr/>
              <p:nvPr/>
            </p:nvSpPr>
            <p:spPr>
              <a:xfrm>
                <a:off x="4711320" y="3648245"/>
                <a:ext cx="9328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99" extrusionOk="0">
                    <a:moveTo>
                      <a:pt x="593" y="1"/>
                    </a:moveTo>
                    <a:cubicBezTo>
                      <a:pt x="266" y="1"/>
                      <a:pt x="0" y="279"/>
                      <a:pt x="0" y="606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606"/>
                    </a:cubicBezTo>
                    <a:cubicBezTo>
                      <a:pt x="1186" y="279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8" name="Google Shape;1365;p40"/>
            <p:cNvGrpSpPr/>
            <p:nvPr/>
          </p:nvGrpSpPr>
          <p:grpSpPr>
            <a:xfrm>
              <a:off x="3290335" y="3410871"/>
              <a:ext cx="56556" cy="48443"/>
              <a:chOff x="4929479" y="3939140"/>
              <a:chExt cx="33497" cy="28692"/>
            </a:xfrm>
          </p:grpSpPr>
          <p:sp>
            <p:nvSpPr>
              <p:cNvPr id="1190" name="Google Shape;1366;p40"/>
              <p:cNvSpPr/>
              <p:nvPr/>
            </p:nvSpPr>
            <p:spPr>
              <a:xfrm>
                <a:off x="4929479" y="3939140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8" y="0"/>
                      <a:pt x="1521" y="167"/>
                      <a:pt x="1149" y="539"/>
                    </a:cubicBezTo>
                    <a:cubicBezTo>
                      <a:pt x="0" y="1688"/>
                      <a:pt x="811" y="3648"/>
                      <a:pt x="2431" y="3648"/>
                    </a:cubicBezTo>
                    <a:cubicBezTo>
                      <a:pt x="3448" y="3648"/>
                      <a:pt x="4258" y="2837"/>
                      <a:pt x="4258" y="1833"/>
                    </a:cubicBezTo>
                    <a:cubicBezTo>
                      <a:pt x="4258" y="729"/>
                      <a:pt x="3361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367;p40"/>
              <p:cNvSpPr/>
              <p:nvPr/>
            </p:nvSpPr>
            <p:spPr>
              <a:xfrm>
                <a:off x="4943935" y="3948893"/>
                <a:ext cx="9430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1186" extrusionOk="0">
                    <a:moveTo>
                      <a:pt x="593" y="0"/>
                    </a:moveTo>
                    <a:cubicBezTo>
                      <a:pt x="267" y="0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0"/>
                      <a:pt x="5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" name="Google Shape;1368;p40"/>
            <p:cNvGrpSpPr/>
            <p:nvPr/>
          </p:nvGrpSpPr>
          <p:grpSpPr>
            <a:xfrm>
              <a:off x="3252582" y="3490055"/>
              <a:ext cx="56556" cy="48456"/>
              <a:chOff x="4907119" y="3986039"/>
              <a:chExt cx="33497" cy="28699"/>
            </a:xfrm>
          </p:grpSpPr>
          <p:sp>
            <p:nvSpPr>
              <p:cNvPr id="1188" name="Google Shape;1369;p40"/>
              <p:cNvSpPr/>
              <p:nvPr/>
            </p:nvSpPr>
            <p:spPr>
              <a:xfrm>
                <a:off x="4907119" y="3986039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7"/>
                      <a:pt x="1149" y="540"/>
                    </a:cubicBezTo>
                    <a:cubicBezTo>
                      <a:pt x="0" y="1689"/>
                      <a:pt x="811" y="3648"/>
                      <a:pt x="2444" y="3648"/>
                    </a:cubicBezTo>
                    <a:cubicBezTo>
                      <a:pt x="3448" y="3648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370;p40"/>
              <p:cNvSpPr/>
              <p:nvPr/>
            </p:nvSpPr>
            <p:spPr>
              <a:xfrm>
                <a:off x="4921583" y="3995705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605" y="0"/>
                    </a:moveTo>
                    <a:cubicBezTo>
                      <a:pt x="266" y="0"/>
                      <a:pt x="0" y="266"/>
                      <a:pt x="0" y="593"/>
                    </a:cubicBezTo>
                    <a:cubicBezTo>
                      <a:pt x="0" y="919"/>
                      <a:pt x="266" y="1186"/>
                      <a:pt x="605" y="1186"/>
                    </a:cubicBezTo>
                    <a:cubicBezTo>
                      <a:pt x="931" y="1186"/>
                      <a:pt x="1198" y="919"/>
                      <a:pt x="1198" y="593"/>
                    </a:cubicBezTo>
                    <a:cubicBezTo>
                      <a:pt x="1198" y="266"/>
                      <a:pt x="931" y="0"/>
                      <a:pt x="6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0" name="Google Shape;1371;p40"/>
            <p:cNvGrpSpPr/>
            <p:nvPr/>
          </p:nvGrpSpPr>
          <p:grpSpPr>
            <a:xfrm>
              <a:off x="3260457" y="3594842"/>
              <a:ext cx="56716" cy="48562"/>
              <a:chOff x="4911783" y="4048102"/>
              <a:chExt cx="33591" cy="28762"/>
            </a:xfrm>
          </p:grpSpPr>
          <p:sp>
            <p:nvSpPr>
              <p:cNvPr id="1186" name="Google Shape;1372;p40"/>
              <p:cNvSpPr/>
              <p:nvPr/>
            </p:nvSpPr>
            <p:spPr>
              <a:xfrm>
                <a:off x="4911783" y="4048102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2" y="0"/>
                    </a:moveTo>
                    <a:cubicBezTo>
                      <a:pt x="1974" y="0"/>
                      <a:pt x="1519" y="166"/>
                      <a:pt x="1149" y="536"/>
                    </a:cubicBezTo>
                    <a:cubicBezTo>
                      <a:pt x="0" y="1685"/>
                      <a:pt x="823" y="3657"/>
                      <a:pt x="2456" y="3657"/>
                    </a:cubicBezTo>
                    <a:cubicBezTo>
                      <a:pt x="3448" y="3645"/>
                      <a:pt x="4258" y="2834"/>
                      <a:pt x="4270" y="1842"/>
                    </a:cubicBezTo>
                    <a:cubicBezTo>
                      <a:pt x="4270" y="735"/>
                      <a:pt x="3364" y="0"/>
                      <a:pt x="24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373;p40"/>
              <p:cNvSpPr/>
              <p:nvPr/>
            </p:nvSpPr>
            <p:spPr>
              <a:xfrm>
                <a:off x="4926333" y="4057831"/>
                <a:ext cx="9336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6" extrusionOk="0">
                    <a:moveTo>
                      <a:pt x="594" y="0"/>
                    </a:moveTo>
                    <a:cubicBezTo>
                      <a:pt x="267" y="0"/>
                      <a:pt x="1" y="266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6"/>
                      <a:pt x="920" y="0"/>
                      <a:pt x="5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1" name="Google Shape;1374;p40"/>
            <p:cNvSpPr/>
            <p:nvPr/>
          </p:nvSpPr>
          <p:spPr>
            <a:xfrm>
              <a:off x="2925686" y="3402997"/>
              <a:ext cx="56560" cy="48445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375;p40"/>
            <p:cNvSpPr/>
            <p:nvPr/>
          </p:nvSpPr>
          <p:spPr>
            <a:xfrm>
              <a:off x="2950107" y="3419303"/>
              <a:ext cx="15750" cy="15923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3" name="Google Shape;1376;p40"/>
            <p:cNvGrpSpPr/>
            <p:nvPr/>
          </p:nvGrpSpPr>
          <p:grpSpPr>
            <a:xfrm>
              <a:off x="3008615" y="3239847"/>
              <a:ext cx="71615" cy="61244"/>
              <a:chOff x="4762623" y="3837847"/>
              <a:chExt cx="42416" cy="36273"/>
            </a:xfrm>
          </p:grpSpPr>
          <p:sp>
            <p:nvSpPr>
              <p:cNvPr id="1184" name="Google Shape;1377;p40"/>
              <p:cNvSpPr/>
              <p:nvPr/>
            </p:nvSpPr>
            <p:spPr>
              <a:xfrm>
                <a:off x="4762623" y="3837847"/>
                <a:ext cx="42416" cy="36273"/>
              </a:xfrm>
              <a:custGeom>
                <a:avLst/>
                <a:gdLst/>
                <a:ahLst/>
                <a:cxnLst/>
                <a:rect l="l" t="t" r="r" b="b"/>
                <a:pathLst>
                  <a:path w="5393" h="4612" extrusionOk="0">
                    <a:moveTo>
                      <a:pt x="3064" y="1"/>
                    </a:moveTo>
                    <a:cubicBezTo>
                      <a:pt x="2496" y="1"/>
                      <a:pt x="1918" y="211"/>
                      <a:pt x="1449" y="680"/>
                    </a:cubicBezTo>
                    <a:cubicBezTo>
                      <a:pt x="1" y="2128"/>
                      <a:pt x="1033" y="4611"/>
                      <a:pt x="3067" y="4611"/>
                    </a:cubicBezTo>
                    <a:cubicBezTo>
                      <a:pt x="3072" y="4611"/>
                      <a:pt x="3077" y="4611"/>
                      <a:pt x="3082" y="4611"/>
                    </a:cubicBezTo>
                    <a:cubicBezTo>
                      <a:pt x="4352" y="4611"/>
                      <a:pt x="5380" y="3583"/>
                      <a:pt x="5392" y="2313"/>
                    </a:cubicBezTo>
                    <a:cubicBezTo>
                      <a:pt x="5392" y="921"/>
                      <a:pt x="4251" y="1"/>
                      <a:pt x="30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378;p40"/>
              <p:cNvSpPr/>
              <p:nvPr/>
            </p:nvSpPr>
            <p:spPr>
              <a:xfrm>
                <a:off x="4775538" y="3847568"/>
                <a:ext cx="19796" cy="16957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2156" extrusionOk="0">
                    <a:moveTo>
                      <a:pt x="1440" y="0"/>
                    </a:moveTo>
                    <a:cubicBezTo>
                      <a:pt x="484" y="0"/>
                      <a:pt x="0" y="1162"/>
                      <a:pt x="678" y="1839"/>
                    </a:cubicBezTo>
                    <a:cubicBezTo>
                      <a:pt x="896" y="2058"/>
                      <a:pt x="1165" y="2155"/>
                      <a:pt x="1429" y="2155"/>
                    </a:cubicBezTo>
                    <a:cubicBezTo>
                      <a:pt x="1984" y="2155"/>
                      <a:pt x="2517" y="1724"/>
                      <a:pt x="2517" y="1077"/>
                    </a:cubicBezTo>
                    <a:cubicBezTo>
                      <a:pt x="2517" y="484"/>
                      <a:pt x="2045" y="0"/>
                      <a:pt x="1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4" name="Google Shape;1379;p40"/>
            <p:cNvGrpSpPr/>
            <p:nvPr/>
          </p:nvGrpSpPr>
          <p:grpSpPr>
            <a:xfrm>
              <a:off x="2980623" y="3690851"/>
              <a:ext cx="56556" cy="48456"/>
              <a:chOff x="4746044" y="4104966"/>
              <a:chExt cx="33497" cy="28699"/>
            </a:xfrm>
          </p:grpSpPr>
          <p:sp>
            <p:nvSpPr>
              <p:cNvPr id="1182" name="Google Shape;1380;p40"/>
              <p:cNvSpPr/>
              <p:nvPr/>
            </p:nvSpPr>
            <p:spPr>
              <a:xfrm>
                <a:off x="4746044" y="4104966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8" y="1"/>
                    </a:moveTo>
                    <a:cubicBezTo>
                      <a:pt x="1979" y="1"/>
                      <a:pt x="1522" y="167"/>
                      <a:pt x="1150" y="540"/>
                    </a:cubicBezTo>
                    <a:cubicBezTo>
                      <a:pt x="0" y="1677"/>
                      <a:pt x="811" y="3648"/>
                      <a:pt x="2432" y="3648"/>
                    </a:cubicBezTo>
                    <a:cubicBezTo>
                      <a:pt x="3436" y="3648"/>
                      <a:pt x="4259" y="2826"/>
                      <a:pt x="4259" y="1822"/>
                    </a:cubicBezTo>
                    <a:cubicBezTo>
                      <a:pt x="4259" y="726"/>
                      <a:pt x="3363" y="1"/>
                      <a:pt x="24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381;p40"/>
              <p:cNvSpPr/>
              <p:nvPr/>
            </p:nvSpPr>
            <p:spPr>
              <a:xfrm>
                <a:off x="4758887" y="4114632"/>
                <a:ext cx="11042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2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5" y="1191"/>
                      <a:pt x="792" y="1191"/>
                    </a:cubicBezTo>
                    <a:cubicBezTo>
                      <a:pt x="1099" y="1191"/>
                      <a:pt x="1396" y="953"/>
                      <a:pt x="1404" y="593"/>
                    </a:cubicBezTo>
                    <a:cubicBezTo>
                      <a:pt x="1404" y="266"/>
                      <a:pt x="1126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1382;p40"/>
            <p:cNvGrpSpPr/>
            <p:nvPr/>
          </p:nvGrpSpPr>
          <p:grpSpPr>
            <a:xfrm>
              <a:off x="3172429" y="3788082"/>
              <a:ext cx="56716" cy="48562"/>
              <a:chOff x="4859646" y="4162554"/>
              <a:chExt cx="33591" cy="28762"/>
            </a:xfrm>
          </p:grpSpPr>
          <p:sp>
            <p:nvSpPr>
              <p:cNvPr id="1180" name="Google Shape;1383;p40"/>
              <p:cNvSpPr/>
              <p:nvPr/>
            </p:nvSpPr>
            <p:spPr>
              <a:xfrm>
                <a:off x="4859646" y="4162554"/>
                <a:ext cx="33591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57" extrusionOk="0">
                    <a:moveTo>
                      <a:pt x="2423" y="0"/>
                    </a:moveTo>
                    <a:cubicBezTo>
                      <a:pt x="1975" y="0"/>
                      <a:pt x="1520" y="166"/>
                      <a:pt x="1149" y="536"/>
                    </a:cubicBezTo>
                    <a:cubicBezTo>
                      <a:pt x="0" y="1685"/>
                      <a:pt x="823" y="3657"/>
                      <a:pt x="2444" y="3657"/>
                    </a:cubicBezTo>
                    <a:cubicBezTo>
                      <a:pt x="3448" y="3657"/>
                      <a:pt x="4258" y="2834"/>
                      <a:pt x="4270" y="1830"/>
                    </a:cubicBezTo>
                    <a:cubicBezTo>
                      <a:pt x="4270" y="732"/>
                      <a:pt x="3365" y="0"/>
                      <a:pt x="24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384;p40"/>
              <p:cNvSpPr/>
              <p:nvPr/>
            </p:nvSpPr>
            <p:spPr>
              <a:xfrm>
                <a:off x="4874196" y="4172283"/>
                <a:ext cx="9336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87" extrusionOk="0">
                    <a:moveTo>
                      <a:pt x="594" y="1"/>
                    </a:moveTo>
                    <a:cubicBezTo>
                      <a:pt x="267" y="1"/>
                      <a:pt x="1" y="267"/>
                      <a:pt x="1" y="593"/>
                    </a:cubicBezTo>
                    <a:cubicBezTo>
                      <a:pt x="1" y="920"/>
                      <a:pt x="267" y="1186"/>
                      <a:pt x="594" y="1186"/>
                    </a:cubicBezTo>
                    <a:cubicBezTo>
                      <a:pt x="920" y="1186"/>
                      <a:pt x="1186" y="920"/>
                      <a:pt x="1186" y="593"/>
                    </a:cubicBezTo>
                    <a:cubicBezTo>
                      <a:pt x="1186" y="267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6" name="Google Shape;1385;p40"/>
            <p:cNvGrpSpPr/>
            <p:nvPr/>
          </p:nvGrpSpPr>
          <p:grpSpPr>
            <a:xfrm>
              <a:off x="1075792" y="2305943"/>
              <a:ext cx="1395943" cy="1855831"/>
              <a:chOff x="3617857" y="3284717"/>
              <a:chExt cx="826785" cy="1099165"/>
            </a:xfrm>
          </p:grpSpPr>
          <p:sp>
            <p:nvSpPr>
              <p:cNvPr id="1124" name="Google Shape;1386;p40"/>
              <p:cNvSpPr/>
              <p:nvPr/>
            </p:nvSpPr>
            <p:spPr>
              <a:xfrm>
                <a:off x="4155028" y="3869354"/>
                <a:ext cx="289613" cy="514528"/>
              </a:xfrm>
              <a:custGeom>
                <a:avLst/>
                <a:gdLst/>
                <a:ahLst/>
                <a:cxnLst/>
                <a:rect l="l" t="t" r="r" b="b"/>
                <a:pathLst>
                  <a:path w="36823" h="65420" fill="none" extrusionOk="0">
                    <a:moveTo>
                      <a:pt x="5928" y="64827"/>
                    </a:moveTo>
                    <a:lnTo>
                      <a:pt x="6158" y="49755"/>
                    </a:lnTo>
                    <a:lnTo>
                      <a:pt x="8202" y="42327"/>
                    </a:lnTo>
                    <a:lnTo>
                      <a:pt x="8795" y="36351"/>
                    </a:lnTo>
                    <a:lnTo>
                      <a:pt x="8795" y="28912"/>
                    </a:lnTo>
                    <a:lnTo>
                      <a:pt x="3049" y="23347"/>
                    </a:lnTo>
                    <a:lnTo>
                      <a:pt x="0" y="12291"/>
                    </a:lnTo>
                    <a:lnTo>
                      <a:pt x="11601" y="1"/>
                    </a:lnTo>
                    <a:lnTo>
                      <a:pt x="19319" y="4259"/>
                    </a:lnTo>
                    <a:lnTo>
                      <a:pt x="27266" y="11747"/>
                    </a:lnTo>
                    <a:lnTo>
                      <a:pt x="36823" y="15472"/>
                    </a:lnTo>
                    <a:lnTo>
                      <a:pt x="34827" y="25803"/>
                    </a:lnTo>
                    <a:lnTo>
                      <a:pt x="26722" y="36944"/>
                    </a:lnTo>
                    <a:lnTo>
                      <a:pt x="19924" y="49198"/>
                    </a:lnTo>
                    <a:lnTo>
                      <a:pt x="11008" y="60690"/>
                    </a:lnTo>
                    <a:lnTo>
                      <a:pt x="5335" y="6542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387;p40"/>
              <p:cNvSpPr/>
              <p:nvPr/>
            </p:nvSpPr>
            <p:spPr>
              <a:xfrm>
                <a:off x="3617857" y="3284717"/>
                <a:ext cx="662957" cy="685970"/>
              </a:xfrm>
              <a:custGeom>
                <a:avLst/>
                <a:gdLst/>
                <a:ahLst/>
                <a:cxnLst/>
                <a:rect l="l" t="t" r="r" b="b"/>
                <a:pathLst>
                  <a:path w="84292" h="87218" fill="none" extrusionOk="0">
                    <a:moveTo>
                      <a:pt x="79900" y="75157"/>
                    </a:moveTo>
                    <a:lnTo>
                      <a:pt x="77916" y="83262"/>
                    </a:lnTo>
                    <a:lnTo>
                      <a:pt x="68299" y="87218"/>
                    </a:lnTo>
                    <a:lnTo>
                      <a:pt x="61610" y="72314"/>
                    </a:lnTo>
                    <a:lnTo>
                      <a:pt x="48376" y="64524"/>
                    </a:lnTo>
                    <a:lnTo>
                      <a:pt x="37489" y="50685"/>
                    </a:lnTo>
                    <a:lnTo>
                      <a:pt x="32771" y="39181"/>
                    </a:lnTo>
                    <a:lnTo>
                      <a:pt x="28525" y="27000"/>
                    </a:lnTo>
                    <a:lnTo>
                      <a:pt x="19779" y="19379"/>
                    </a:lnTo>
                    <a:lnTo>
                      <a:pt x="1" y="14057"/>
                    </a:lnTo>
                    <a:lnTo>
                      <a:pt x="5227" y="0"/>
                    </a:lnTo>
                    <a:lnTo>
                      <a:pt x="40380" y="3605"/>
                    </a:lnTo>
                    <a:lnTo>
                      <a:pt x="53662" y="9254"/>
                    </a:lnTo>
                    <a:lnTo>
                      <a:pt x="56711" y="17734"/>
                    </a:lnTo>
                    <a:lnTo>
                      <a:pt x="69727" y="26177"/>
                    </a:lnTo>
                    <a:lnTo>
                      <a:pt x="84291" y="20649"/>
                    </a:lnTo>
                    <a:lnTo>
                      <a:pt x="79465" y="38165"/>
                    </a:lnTo>
                    <a:lnTo>
                      <a:pt x="72207" y="46960"/>
                    </a:lnTo>
                    <a:lnTo>
                      <a:pt x="64791" y="54677"/>
                    </a:lnTo>
                    <a:lnTo>
                      <a:pt x="54497" y="63206"/>
                    </a:lnTo>
                    <a:lnTo>
                      <a:pt x="62094" y="63556"/>
                    </a:lnTo>
                    <a:lnTo>
                      <a:pt x="66098" y="74335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388;p40"/>
              <p:cNvSpPr/>
              <p:nvPr/>
            </p:nvSpPr>
            <p:spPr>
              <a:xfrm>
                <a:off x="4230666" y="3943372"/>
                <a:ext cx="15612" cy="77934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9909" fill="none" extrusionOk="0">
                    <a:moveTo>
                      <a:pt x="1984" y="9908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389;p40"/>
              <p:cNvSpPr/>
              <p:nvPr/>
            </p:nvSpPr>
            <p:spPr>
              <a:xfrm>
                <a:off x="4230666" y="3902843"/>
                <a:ext cx="138817" cy="116937"/>
              </a:xfrm>
              <a:custGeom>
                <a:avLst/>
                <a:gdLst/>
                <a:ahLst/>
                <a:cxnLst/>
                <a:rect l="l" t="t" r="r" b="b"/>
                <a:pathLst>
                  <a:path w="17650" h="14868" fill="none" extrusionOk="0">
                    <a:moveTo>
                      <a:pt x="11952" y="14868"/>
                    </a:moveTo>
                    <a:lnTo>
                      <a:pt x="0" y="4670"/>
                    </a:lnTo>
                    <a:lnTo>
                      <a:pt x="9702" y="1"/>
                    </a:lnTo>
                    <a:lnTo>
                      <a:pt x="17649" y="7489"/>
                    </a:lnTo>
                    <a:close/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390;p40"/>
              <p:cNvSpPr/>
              <p:nvPr/>
            </p:nvSpPr>
            <p:spPr>
              <a:xfrm>
                <a:off x="4234473" y="3939573"/>
                <a:ext cx="143953" cy="22171"/>
              </a:xfrm>
              <a:custGeom>
                <a:avLst/>
                <a:gdLst/>
                <a:ahLst/>
                <a:cxnLst/>
                <a:rect l="l" t="t" r="r" b="b"/>
                <a:pathLst>
                  <a:path w="18303" h="2819" fill="none" extrusionOk="0">
                    <a:moveTo>
                      <a:pt x="0" y="0"/>
                    </a:moveTo>
                    <a:lnTo>
                      <a:pt x="18303" y="28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391;p40"/>
              <p:cNvSpPr/>
              <p:nvPr/>
            </p:nvSpPr>
            <p:spPr>
              <a:xfrm>
                <a:off x="4300405" y="4023579"/>
                <a:ext cx="24264" cy="11265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14323" fill="none" extrusionOk="0">
                    <a:moveTo>
                      <a:pt x="0" y="14323"/>
                    </a:moveTo>
                    <a:lnTo>
                      <a:pt x="3085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392;p40"/>
              <p:cNvSpPr/>
              <p:nvPr/>
            </p:nvSpPr>
            <p:spPr>
              <a:xfrm>
                <a:off x="4324661" y="4019772"/>
                <a:ext cx="40544" cy="140154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17820" fill="none" extrusionOk="0">
                    <a:moveTo>
                      <a:pt x="1" y="1"/>
                    </a:moveTo>
                    <a:lnTo>
                      <a:pt x="5154" y="1781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393;p40"/>
              <p:cNvSpPr/>
              <p:nvPr/>
            </p:nvSpPr>
            <p:spPr>
              <a:xfrm>
                <a:off x="4324661" y="4019772"/>
                <a:ext cx="104282" cy="52522"/>
              </a:xfrm>
              <a:custGeom>
                <a:avLst/>
                <a:gdLst/>
                <a:ahLst/>
                <a:cxnLst/>
                <a:rect l="l" t="t" r="r" b="b"/>
                <a:pathLst>
                  <a:path w="13259" h="6678" fill="none" extrusionOk="0">
                    <a:moveTo>
                      <a:pt x="1" y="1"/>
                    </a:moveTo>
                    <a:lnTo>
                      <a:pt x="13259" y="667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394;p40"/>
              <p:cNvSpPr/>
              <p:nvPr/>
            </p:nvSpPr>
            <p:spPr>
              <a:xfrm>
                <a:off x="4328467" y="3989901"/>
                <a:ext cx="113421" cy="29879"/>
              </a:xfrm>
              <a:custGeom>
                <a:avLst/>
                <a:gdLst/>
                <a:ahLst/>
                <a:cxnLst/>
                <a:rect l="l" t="t" r="r" b="b"/>
                <a:pathLst>
                  <a:path w="14421" h="3799" fill="none" extrusionOk="0">
                    <a:moveTo>
                      <a:pt x="14420" y="0"/>
                    </a:moveTo>
                    <a:lnTo>
                      <a:pt x="1" y="379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395;p40"/>
              <p:cNvSpPr/>
              <p:nvPr/>
            </p:nvSpPr>
            <p:spPr>
              <a:xfrm>
                <a:off x="4224193" y="4019772"/>
                <a:ext cx="23886" cy="76975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9787" fill="none" extrusionOk="0">
                    <a:moveTo>
                      <a:pt x="1" y="9787"/>
                    </a:moveTo>
                    <a:lnTo>
                      <a:pt x="3037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396;p40"/>
              <p:cNvSpPr/>
              <p:nvPr/>
            </p:nvSpPr>
            <p:spPr>
              <a:xfrm>
                <a:off x="4248071" y="4019772"/>
                <a:ext cx="52342" cy="116457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14807" fill="none" extrusionOk="0">
                    <a:moveTo>
                      <a:pt x="1" y="1"/>
                    </a:moveTo>
                    <a:lnTo>
                      <a:pt x="6654" y="1480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397;p40"/>
              <p:cNvSpPr/>
              <p:nvPr/>
            </p:nvSpPr>
            <p:spPr>
              <a:xfrm>
                <a:off x="4300405" y="4138982"/>
                <a:ext cx="6567" cy="119029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5134" fill="none" extrusionOk="0">
                    <a:moveTo>
                      <a:pt x="0" y="1"/>
                    </a:moveTo>
                    <a:lnTo>
                      <a:pt x="835" y="1513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398;p40"/>
              <p:cNvSpPr/>
              <p:nvPr/>
            </p:nvSpPr>
            <p:spPr>
              <a:xfrm>
                <a:off x="4219726" y="4200164"/>
                <a:ext cx="85343" cy="60513"/>
              </a:xfrm>
              <a:custGeom>
                <a:avLst/>
                <a:gdLst/>
                <a:ahLst/>
                <a:cxnLst/>
                <a:rect l="l" t="t" r="r" b="b"/>
                <a:pathLst>
                  <a:path w="10851" h="7694" fill="none" extrusionOk="0">
                    <a:moveTo>
                      <a:pt x="0" y="0"/>
                    </a:moveTo>
                    <a:lnTo>
                      <a:pt x="10851" y="769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399;p40"/>
              <p:cNvSpPr/>
              <p:nvPr/>
            </p:nvSpPr>
            <p:spPr>
              <a:xfrm>
                <a:off x="4223430" y="4137275"/>
                <a:ext cx="81930" cy="15132"/>
              </a:xfrm>
              <a:custGeom>
                <a:avLst/>
                <a:gdLst/>
                <a:ahLst/>
                <a:cxnLst/>
                <a:rect l="l" t="t" r="r" b="b"/>
                <a:pathLst>
                  <a:path w="10417" h="1924" fill="none" extrusionOk="0">
                    <a:moveTo>
                      <a:pt x="1" y="1923"/>
                    </a:moveTo>
                    <a:lnTo>
                      <a:pt x="10416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400;p40"/>
              <p:cNvSpPr/>
              <p:nvPr/>
            </p:nvSpPr>
            <p:spPr>
              <a:xfrm>
                <a:off x="4303638" y="4138982"/>
                <a:ext cx="59947" cy="23894"/>
              </a:xfrm>
              <a:custGeom>
                <a:avLst/>
                <a:gdLst/>
                <a:ahLst/>
                <a:cxnLst/>
                <a:rect l="l" t="t" r="r" b="b"/>
                <a:pathLst>
                  <a:path w="7622" h="3038" fill="none" extrusionOk="0">
                    <a:moveTo>
                      <a:pt x="7621" y="3037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401;p40"/>
              <p:cNvSpPr/>
              <p:nvPr/>
            </p:nvSpPr>
            <p:spPr>
              <a:xfrm>
                <a:off x="4201644" y="4267237"/>
                <a:ext cx="39970" cy="77164"/>
              </a:xfrm>
              <a:custGeom>
                <a:avLst/>
                <a:gdLst/>
                <a:ahLst/>
                <a:cxnLst/>
                <a:rect l="l" t="t" r="r" b="b"/>
                <a:pathLst>
                  <a:path w="5082" h="9811" fill="none" extrusionOk="0">
                    <a:moveTo>
                      <a:pt x="1" y="0"/>
                    </a:moveTo>
                    <a:lnTo>
                      <a:pt x="5081" y="981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402;p40"/>
              <p:cNvSpPr/>
              <p:nvPr/>
            </p:nvSpPr>
            <p:spPr>
              <a:xfrm>
                <a:off x="4203831" y="4258003"/>
                <a:ext cx="103142" cy="9241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1175" fill="none" extrusionOk="0">
                    <a:moveTo>
                      <a:pt x="1" y="1174"/>
                    </a:moveTo>
                    <a:lnTo>
                      <a:pt x="1311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403;p40"/>
              <p:cNvSpPr/>
              <p:nvPr/>
            </p:nvSpPr>
            <p:spPr>
              <a:xfrm>
                <a:off x="4179001" y="3943372"/>
                <a:ext cx="51673" cy="104951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13344" fill="none" extrusionOk="0">
                    <a:moveTo>
                      <a:pt x="1" y="13344"/>
                    </a:moveTo>
                    <a:lnTo>
                      <a:pt x="656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404;p40"/>
              <p:cNvSpPr/>
              <p:nvPr/>
            </p:nvSpPr>
            <p:spPr>
              <a:xfrm>
                <a:off x="4248071" y="4019772"/>
                <a:ext cx="76597" cy="8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1" fill="none" extrusionOk="0">
                    <a:moveTo>
                      <a:pt x="1" y="1"/>
                    </a:moveTo>
                    <a:lnTo>
                      <a:pt x="9739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405;p40"/>
              <p:cNvSpPr/>
              <p:nvPr/>
            </p:nvSpPr>
            <p:spPr>
              <a:xfrm>
                <a:off x="4219529" y="4138982"/>
                <a:ext cx="84116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10695" h="8046" fill="none" extrusionOk="0">
                    <a:moveTo>
                      <a:pt x="1" y="8045"/>
                    </a:moveTo>
                    <a:lnTo>
                      <a:pt x="10694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406;p40"/>
              <p:cNvSpPr/>
              <p:nvPr/>
            </p:nvSpPr>
            <p:spPr>
              <a:xfrm>
                <a:off x="3654964" y="3289853"/>
                <a:ext cx="46820" cy="63848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8118" fill="none" extrusionOk="0">
                    <a:moveTo>
                      <a:pt x="1" y="0"/>
                    </a:moveTo>
                    <a:lnTo>
                      <a:pt x="5952" y="8117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407;p40"/>
              <p:cNvSpPr/>
              <p:nvPr/>
            </p:nvSpPr>
            <p:spPr>
              <a:xfrm>
                <a:off x="3619760" y="3353693"/>
                <a:ext cx="85736" cy="36730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4670" fill="none" extrusionOk="0">
                    <a:moveTo>
                      <a:pt x="1" y="4670"/>
                    </a:moveTo>
                    <a:lnTo>
                      <a:pt x="1090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408;p40"/>
              <p:cNvSpPr/>
              <p:nvPr/>
            </p:nvSpPr>
            <p:spPr>
              <a:xfrm>
                <a:off x="3703011" y="3354739"/>
                <a:ext cx="70415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8953" h="10089" fill="none" extrusionOk="0">
                    <a:moveTo>
                      <a:pt x="1" y="0"/>
                    </a:moveTo>
                    <a:lnTo>
                      <a:pt x="8952" y="10089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409;p40"/>
              <p:cNvSpPr/>
              <p:nvPr/>
            </p:nvSpPr>
            <p:spPr>
              <a:xfrm>
                <a:off x="3779884" y="3366443"/>
                <a:ext cx="34449" cy="67647"/>
              </a:xfrm>
              <a:custGeom>
                <a:avLst/>
                <a:gdLst/>
                <a:ahLst/>
                <a:cxnLst/>
                <a:rect l="l" t="t" r="r" b="b"/>
                <a:pathLst>
                  <a:path w="4380" h="8601" fill="none" extrusionOk="0">
                    <a:moveTo>
                      <a:pt x="1" y="8601"/>
                    </a:moveTo>
                    <a:lnTo>
                      <a:pt x="438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410;p40"/>
              <p:cNvSpPr/>
              <p:nvPr/>
            </p:nvSpPr>
            <p:spPr>
              <a:xfrm>
                <a:off x="3701776" y="3353693"/>
                <a:ext cx="116363" cy="12757"/>
              </a:xfrm>
              <a:custGeom>
                <a:avLst/>
                <a:gdLst/>
                <a:ahLst/>
                <a:cxnLst/>
                <a:rect l="l" t="t" r="r" b="b"/>
                <a:pathLst>
                  <a:path w="14795" h="1622" fill="none" extrusionOk="0">
                    <a:moveTo>
                      <a:pt x="14795" y="1621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411;p40"/>
              <p:cNvSpPr/>
              <p:nvPr/>
            </p:nvSpPr>
            <p:spPr>
              <a:xfrm>
                <a:off x="3701776" y="3313063"/>
                <a:ext cx="227204" cy="40638"/>
              </a:xfrm>
              <a:custGeom>
                <a:avLst/>
                <a:gdLst/>
                <a:ahLst/>
                <a:cxnLst/>
                <a:rect l="l" t="t" r="r" b="b"/>
                <a:pathLst>
                  <a:path w="28888" h="5167" fill="none" extrusionOk="0">
                    <a:moveTo>
                      <a:pt x="28887" y="1"/>
                    </a:moveTo>
                    <a:lnTo>
                      <a:pt x="0" y="51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412;p40"/>
              <p:cNvSpPr/>
              <p:nvPr/>
            </p:nvSpPr>
            <p:spPr>
              <a:xfrm>
                <a:off x="3888633" y="3313063"/>
                <a:ext cx="40347" cy="114467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14554" fill="none" extrusionOk="0">
                    <a:moveTo>
                      <a:pt x="5129" y="1"/>
                    </a:moveTo>
                    <a:lnTo>
                      <a:pt x="0" y="1455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413;p40"/>
              <p:cNvSpPr/>
              <p:nvPr/>
            </p:nvSpPr>
            <p:spPr>
              <a:xfrm>
                <a:off x="3814325" y="3366443"/>
                <a:ext cx="74316" cy="61087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7767" fill="none" extrusionOk="0">
                    <a:moveTo>
                      <a:pt x="1" y="0"/>
                    </a:moveTo>
                    <a:lnTo>
                      <a:pt x="9448" y="776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414;p40"/>
              <p:cNvSpPr/>
              <p:nvPr/>
            </p:nvSpPr>
            <p:spPr>
              <a:xfrm>
                <a:off x="3838399" y="3427522"/>
                <a:ext cx="50242" cy="67749"/>
              </a:xfrm>
              <a:custGeom>
                <a:avLst/>
                <a:gdLst/>
                <a:ahLst/>
                <a:cxnLst/>
                <a:rect l="l" t="t" r="r" b="b"/>
                <a:pathLst>
                  <a:path w="6388" h="8614" fill="none" extrusionOk="0">
                    <a:moveTo>
                      <a:pt x="0" y="8613"/>
                    </a:moveTo>
                    <a:lnTo>
                      <a:pt x="6387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415;p40"/>
              <p:cNvSpPr/>
              <p:nvPr/>
            </p:nvSpPr>
            <p:spPr>
              <a:xfrm>
                <a:off x="3814325" y="3313063"/>
                <a:ext cx="114656" cy="53388"/>
              </a:xfrm>
              <a:custGeom>
                <a:avLst/>
                <a:gdLst/>
                <a:ahLst/>
                <a:cxnLst/>
                <a:rect l="l" t="t" r="r" b="b"/>
                <a:pathLst>
                  <a:path w="14578" h="6788" fill="none" extrusionOk="0">
                    <a:moveTo>
                      <a:pt x="1" y="6787"/>
                    </a:moveTo>
                    <a:lnTo>
                      <a:pt x="14577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416;p40"/>
              <p:cNvSpPr/>
              <p:nvPr/>
            </p:nvSpPr>
            <p:spPr>
              <a:xfrm>
                <a:off x="3888633" y="3427522"/>
                <a:ext cx="55377" cy="76212"/>
              </a:xfrm>
              <a:custGeom>
                <a:avLst/>
                <a:gdLst/>
                <a:ahLst/>
                <a:cxnLst/>
                <a:rect l="l" t="t" r="r" b="b"/>
                <a:pathLst>
                  <a:path w="7041" h="9690" fill="none" extrusionOk="0">
                    <a:moveTo>
                      <a:pt x="0" y="0"/>
                    </a:moveTo>
                    <a:lnTo>
                      <a:pt x="7041" y="969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417;p40"/>
              <p:cNvSpPr/>
              <p:nvPr/>
            </p:nvSpPr>
            <p:spPr>
              <a:xfrm>
                <a:off x="3944003" y="3406208"/>
                <a:ext cx="40631" cy="97526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2400" fill="none" extrusionOk="0">
                    <a:moveTo>
                      <a:pt x="1" y="12400"/>
                    </a:moveTo>
                    <a:lnTo>
                      <a:pt x="516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418;p40"/>
              <p:cNvSpPr/>
              <p:nvPr/>
            </p:nvSpPr>
            <p:spPr>
              <a:xfrm>
                <a:off x="3984625" y="3357500"/>
                <a:ext cx="55291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6194" fill="none" extrusionOk="0">
                    <a:moveTo>
                      <a:pt x="1" y="6194"/>
                    </a:moveTo>
                    <a:lnTo>
                      <a:pt x="7029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419;p40"/>
              <p:cNvSpPr/>
              <p:nvPr/>
            </p:nvSpPr>
            <p:spPr>
              <a:xfrm>
                <a:off x="3888633" y="3406208"/>
                <a:ext cx="96000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12206" h="2711" fill="none" extrusionOk="0">
                    <a:moveTo>
                      <a:pt x="0" y="2710"/>
                    </a:moveTo>
                    <a:lnTo>
                      <a:pt x="1220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420;p40"/>
              <p:cNvSpPr/>
              <p:nvPr/>
            </p:nvSpPr>
            <p:spPr>
              <a:xfrm>
                <a:off x="3984625" y="3406208"/>
                <a:ext cx="42251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17336" fill="none" extrusionOk="0">
                    <a:moveTo>
                      <a:pt x="1" y="1"/>
                    </a:moveTo>
                    <a:lnTo>
                      <a:pt x="5372" y="173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421;p40"/>
              <p:cNvSpPr/>
              <p:nvPr/>
            </p:nvSpPr>
            <p:spPr>
              <a:xfrm>
                <a:off x="4026868" y="3427522"/>
                <a:ext cx="35597" cy="115033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4626" fill="none" extrusionOk="0">
                    <a:moveTo>
                      <a:pt x="1" y="14625"/>
                    </a:moveTo>
                    <a:lnTo>
                      <a:pt x="4525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422;p40"/>
              <p:cNvSpPr/>
              <p:nvPr/>
            </p:nvSpPr>
            <p:spPr>
              <a:xfrm>
                <a:off x="3876261" y="3542548"/>
                <a:ext cx="150615" cy="52051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6618" fill="none" extrusionOk="0">
                    <a:moveTo>
                      <a:pt x="1" y="6617"/>
                    </a:moveTo>
                    <a:lnTo>
                      <a:pt x="19150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423;p40"/>
              <p:cNvSpPr/>
              <p:nvPr/>
            </p:nvSpPr>
            <p:spPr>
              <a:xfrm>
                <a:off x="4006702" y="3542548"/>
                <a:ext cx="20174" cy="99044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12593" fill="none" extrusionOk="0">
                    <a:moveTo>
                      <a:pt x="2565" y="0"/>
                    </a:moveTo>
                    <a:lnTo>
                      <a:pt x="0" y="1259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424;p40"/>
              <p:cNvSpPr/>
              <p:nvPr/>
            </p:nvSpPr>
            <p:spPr>
              <a:xfrm>
                <a:off x="3912700" y="3641584"/>
                <a:ext cx="97817" cy="41779"/>
              </a:xfrm>
              <a:custGeom>
                <a:avLst/>
                <a:gdLst/>
                <a:ahLst/>
                <a:cxnLst/>
                <a:rect l="l" t="t" r="r" b="b"/>
                <a:pathLst>
                  <a:path w="12437" h="5312" fill="none" extrusionOk="0">
                    <a:moveTo>
                      <a:pt x="1" y="5311"/>
                    </a:moveTo>
                    <a:lnTo>
                      <a:pt x="12436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425;p40"/>
              <p:cNvSpPr/>
              <p:nvPr/>
            </p:nvSpPr>
            <p:spPr>
              <a:xfrm>
                <a:off x="3875601" y="3503726"/>
                <a:ext cx="68410" cy="891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11336" fill="none" extrusionOk="0">
                    <a:moveTo>
                      <a:pt x="8698" y="1"/>
                    </a:moveTo>
                    <a:lnTo>
                      <a:pt x="0" y="11335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426;p40"/>
              <p:cNvSpPr/>
              <p:nvPr/>
            </p:nvSpPr>
            <p:spPr>
              <a:xfrm>
                <a:off x="3944003" y="3503726"/>
                <a:ext cx="89441" cy="36163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4598" fill="none" extrusionOk="0">
                    <a:moveTo>
                      <a:pt x="1" y="1"/>
                    </a:moveTo>
                    <a:lnTo>
                      <a:pt x="11372" y="459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427;p40"/>
              <p:cNvSpPr/>
              <p:nvPr/>
            </p:nvSpPr>
            <p:spPr>
              <a:xfrm>
                <a:off x="4033436" y="3490599"/>
                <a:ext cx="132824" cy="49290"/>
              </a:xfrm>
              <a:custGeom>
                <a:avLst/>
                <a:gdLst/>
                <a:ahLst/>
                <a:cxnLst/>
                <a:rect l="l" t="t" r="r" b="b"/>
                <a:pathLst>
                  <a:path w="16888" h="6267" fill="none" extrusionOk="0">
                    <a:moveTo>
                      <a:pt x="1" y="6267"/>
                    </a:moveTo>
                    <a:lnTo>
                      <a:pt x="16888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428;p40"/>
              <p:cNvSpPr/>
              <p:nvPr/>
            </p:nvSpPr>
            <p:spPr>
              <a:xfrm>
                <a:off x="4166252" y="3490599"/>
                <a:ext cx="73459" cy="95528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2146" fill="none" extrusionOk="0">
                    <a:moveTo>
                      <a:pt x="1" y="0"/>
                    </a:moveTo>
                    <a:lnTo>
                      <a:pt x="9339" y="12146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429;p40"/>
              <p:cNvSpPr/>
              <p:nvPr/>
            </p:nvSpPr>
            <p:spPr>
              <a:xfrm>
                <a:off x="4027726" y="3539882"/>
                <a:ext cx="211985" cy="39970"/>
              </a:xfrm>
              <a:custGeom>
                <a:avLst/>
                <a:gdLst/>
                <a:ahLst/>
                <a:cxnLst/>
                <a:rect l="l" t="t" r="r" b="b"/>
                <a:pathLst>
                  <a:path w="26953" h="5082" fill="none" extrusionOk="0">
                    <a:moveTo>
                      <a:pt x="26952" y="508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430;p40"/>
              <p:cNvSpPr/>
              <p:nvPr/>
            </p:nvSpPr>
            <p:spPr>
              <a:xfrm>
                <a:off x="4027726" y="3539882"/>
                <a:ext cx="99720" cy="174878"/>
              </a:xfrm>
              <a:custGeom>
                <a:avLst/>
                <a:gdLst/>
                <a:ahLst/>
                <a:cxnLst/>
                <a:rect l="l" t="t" r="r" b="b"/>
                <a:pathLst>
                  <a:path w="12679" h="22235" fill="none" extrusionOk="0">
                    <a:moveTo>
                      <a:pt x="1" y="1"/>
                    </a:moveTo>
                    <a:lnTo>
                      <a:pt x="12678" y="2223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431;p40"/>
              <p:cNvSpPr/>
              <p:nvPr/>
            </p:nvSpPr>
            <p:spPr>
              <a:xfrm>
                <a:off x="4027726" y="3539882"/>
                <a:ext cx="159754" cy="111707"/>
              </a:xfrm>
              <a:custGeom>
                <a:avLst/>
                <a:gdLst/>
                <a:ahLst/>
                <a:cxnLst/>
                <a:rect l="l" t="t" r="r" b="b"/>
                <a:pathLst>
                  <a:path w="20312" h="14203" fill="none" extrusionOk="0">
                    <a:moveTo>
                      <a:pt x="1" y="1"/>
                    </a:moveTo>
                    <a:lnTo>
                      <a:pt x="20311" y="1420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432;p40"/>
              <p:cNvSpPr/>
              <p:nvPr/>
            </p:nvSpPr>
            <p:spPr>
              <a:xfrm>
                <a:off x="4006702" y="3641584"/>
                <a:ext cx="120743" cy="73176"/>
              </a:xfrm>
              <a:custGeom>
                <a:avLst/>
                <a:gdLst/>
                <a:ahLst/>
                <a:cxnLst/>
                <a:rect l="l" t="t" r="r" b="b"/>
                <a:pathLst>
                  <a:path w="15352" h="9304" fill="none" extrusionOk="0">
                    <a:moveTo>
                      <a:pt x="0" y="1"/>
                    </a:moveTo>
                    <a:lnTo>
                      <a:pt x="15351" y="9303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433;p40"/>
              <p:cNvSpPr/>
              <p:nvPr/>
            </p:nvSpPr>
            <p:spPr>
              <a:xfrm>
                <a:off x="4006702" y="3641584"/>
                <a:ext cx="39773" cy="140249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7832" fill="none" extrusionOk="0">
                    <a:moveTo>
                      <a:pt x="5057" y="1783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434;p40"/>
              <p:cNvSpPr/>
              <p:nvPr/>
            </p:nvSpPr>
            <p:spPr>
              <a:xfrm>
                <a:off x="3996423" y="3784585"/>
                <a:ext cx="51862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6594" h="1307" fill="none" extrusionOk="0">
                    <a:moveTo>
                      <a:pt x="1" y="1307"/>
                    </a:moveTo>
                    <a:lnTo>
                      <a:pt x="6594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435;p40"/>
              <p:cNvSpPr/>
              <p:nvPr/>
            </p:nvSpPr>
            <p:spPr>
              <a:xfrm>
                <a:off x="4048277" y="3784585"/>
                <a:ext cx="47583" cy="6889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8759" fill="none" extrusionOk="0">
                    <a:moveTo>
                      <a:pt x="1" y="0"/>
                    </a:moveTo>
                    <a:lnTo>
                      <a:pt x="6049" y="8758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436;p40"/>
              <p:cNvSpPr/>
              <p:nvPr/>
            </p:nvSpPr>
            <p:spPr>
              <a:xfrm>
                <a:off x="4095947" y="3788392"/>
                <a:ext cx="10280" cy="64894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8251" fill="none" extrusionOk="0">
                    <a:moveTo>
                      <a:pt x="0" y="8250"/>
                    </a:moveTo>
                    <a:lnTo>
                      <a:pt x="1307" y="0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437;p40"/>
              <p:cNvSpPr/>
              <p:nvPr/>
            </p:nvSpPr>
            <p:spPr>
              <a:xfrm>
                <a:off x="4095852" y="3853467"/>
                <a:ext cx="45672" cy="15895"/>
              </a:xfrm>
              <a:custGeom>
                <a:avLst/>
                <a:gdLst/>
                <a:ahLst/>
                <a:cxnLst/>
                <a:rect l="l" t="t" r="r" b="b"/>
                <a:pathLst>
                  <a:path w="5807" h="2021" fill="none" extrusionOk="0">
                    <a:moveTo>
                      <a:pt x="0" y="0"/>
                    </a:moveTo>
                    <a:lnTo>
                      <a:pt x="5807" y="202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438;p40"/>
              <p:cNvSpPr/>
              <p:nvPr/>
            </p:nvSpPr>
            <p:spPr>
              <a:xfrm>
                <a:off x="4138567" y="3868308"/>
                <a:ext cx="16469" cy="10171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2932" fill="none" extrusionOk="0">
                    <a:moveTo>
                      <a:pt x="1" y="1"/>
                    </a:moveTo>
                    <a:lnTo>
                      <a:pt x="2093" y="1293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439;p40"/>
              <p:cNvSpPr/>
              <p:nvPr/>
            </p:nvSpPr>
            <p:spPr>
              <a:xfrm>
                <a:off x="3875601" y="3592876"/>
                <a:ext cx="131110" cy="48716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6194" fill="none" extrusionOk="0">
                    <a:moveTo>
                      <a:pt x="0" y="0"/>
                    </a:moveTo>
                    <a:lnTo>
                      <a:pt x="16669" y="6194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440;p40"/>
              <p:cNvSpPr/>
              <p:nvPr/>
            </p:nvSpPr>
            <p:spPr>
              <a:xfrm>
                <a:off x="4164828" y="3394410"/>
                <a:ext cx="26458" cy="93153"/>
              </a:xfrm>
              <a:custGeom>
                <a:avLst/>
                <a:gdLst/>
                <a:ahLst/>
                <a:cxnLst/>
                <a:rect l="l" t="t" r="r" b="b"/>
                <a:pathLst>
                  <a:path w="3364" h="11844" fill="none" extrusionOk="0">
                    <a:moveTo>
                      <a:pt x="0" y="11843"/>
                    </a:moveTo>
                    <a:lnTo>
                      <a:pt x="3363" y="1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441;p40"/>
              <p:cNvSpPr/>
              <p:nvPr/>
            </p:nvSpPr>
            <p:spPr>
              <a:xfrm>
                <a:off x="4191278" y="3394410"/>
                <a:ext cx="86586" cy="52719"/>
              </a:xfrm>
              <a:custGeom>
                <a:avLst/>
                <a:gdLst/>
                <a:ahLst/>
                <a:cxnLst/>
                <a:rect l="l" t="t" r="r" b="b"/>
                <a:pathLst>
                  <a:path w="11009" h="6703" fill="none" extrusionOk="0">
                    <a:moveTo>
                      <a:pt x="0" y="1"/>
                    </a:moveTo>
                    <a:lnTo>
                      <a:pt x="11008" y="6702"/>
                    </a:lnTo>
                  </a:path>
                </a:pathLst>
              </a:custGeom>
              <a:solidFill>
                <a:schemeClr val="lt2"/>
              </a:solidFill>
              <a:ln w="1825" cap="flat" cmpd="sng">
                <a:solidFill>
                  <a:schemeClr val="lt2"/>
                </a:solidFill>
                <a:prstDash val="solid"/>
                <a:miter lim="1209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7" name="Google Shape;1442;p40"/>
            <p:cNvGrpSpPr/>
            <p:nvPr/>
          </p:nvGrpSpPr>
          <p:grpSpPr>
            <a:xfrm>
              <a:off x="2026441" y="3938695"/>
              <a:ext cx="63794" cy="54737"/>
              <a:chOff x="4180904" y="4251758"/>
              <a:chExt cx="37783" cy="32420"/>
            </a:xfrm>
          </p:grpSpPr>
          <p:sp>
            <p:nvSpPr>
              <p:cNvPr id="1122" name="Google Shape;1443;p40"/>
              <p:cNvSpPr/>
              <p:nvPr/>
            </p:nvSpPr>
            <p:spPr>
              <a:xfrm>
                <a:off x="4180904" y="4251758"/>
                <a:ext cx="37783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2" extrusionOk="0">
                    <a:moveTo>
                      <a:pt x="2738" y="0"/>
                    </a:moveTo>
                    <a:cubicBezTo>
                      <a:pt x="2231" y="0"/>
                      <a:pt x="1715" y="190"/>
                      <a:pt x="1295" y="613"/>
                    </a:cubicBezTo>
                    <a:cubicBezTo>
                      <a:pt x="1" y="1908"/>
                      <a:pt x="920" y="4121"/>
                      <a:pt x="2759" y="4121"/>
                    </a:cubicBezTo>
                    <a:cubicBezTo>
                      <a:pt x="3884" y="4109"/>
                      <a:pt x="4803" y="3190"/>
                      <a:pt x="4803" y="2065"/>
                    </a:cubicBezTo>
                    <a:cubicBezTo>
                      <a:pt x="4803" y="823"/>
                      <a:pt x="3792" y="0"/>
                      <a:pt x="2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444;p40"/>
              <p:cNvSpPr/>
              <p:nvPr/>
            </p:nvSpPr>
            <p:spPr>
              <a:xfrm>
                <a:off x="4196037" y="426143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8" name="Google Shape;1445;p40"/>
            <p:cNvGrpSpPr/>
            <p:nvPr/>
          </p:nvGrpSpPr>
          <p:grpSpPr>
            <a:xfrm>
              <a:off x="2061459" y="3650934"/>
              <a:ext cx="63794" cy="54644"/>
              <a:chOff x="4201644" y="4081324"/>
              <a:chExt cx="37783" cy="32364"/>
            </a:xfrm>
          </p:grpSpPr>
          <p:sp>
            <p:nvSpPr>
              <p:cNvPr id="1120" name="Google Shape;1446;p40"/>
              <p:cNvSpPr/>
              <p:nvPr/>
            </p:nvSpPr>
            <p:spPr>
              <a:xfrm>
                <a:off x="4201644" y="4081324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447;p40"/>
              <p:cNvSpPr/>
              <p:nvPr/>
            </p:nvSpPr>
            <p:spPr>
              <a:xfrm>
                <a:off x="4214582" y="4091037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02" y="0"/>
                    </a:moveTo>
                    <a:cubicBezTo>
                      <a:pt x="364" y="0"/>
                      <a:pt x="1" y="883"/>
                      <a:pt x="521" y="1415"/>
                    </a:cubicBezTo>
                    <a:cubicBezTo>
                      <a:pt x="688" y="1582"/>
                      <a:pt x="894" y="1657"/>
                      <a:pt x="1096" y="1657"/>
                    </a:cubicBezTo>
                    <a:cubicBezTo>
                      <a:pt x="1524" y="1657"/>
                      <a:pt x="1936" y="1323"/>
                      <a:pt x="1936" y="823"/>
                    </a:cubicBezTo>
                    <a:cubicBezTo>
                      <a:pt x="1936" y="363"/>
                      <a:pt x="1561" y="0"/>
                      <a:pt x="11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9" name="Google Shape;1448;p40"/>
            <p:cNvGrpSpPr/>
            <p:nvPr/>
          </p:nvGrpSpPr>
          <p:grpSpPr>
            <a:xfrm>
              <a:off x="2201210" y="3323560"/>
              <a:ext cx="63794" cy="54790"/>
              <a:chOff x="4284416" y="3887428"/>
              <a:chExt cx="37783" cy="32451"/>
            </a:xfrm>
          </p:grpSpPr>
          <p:sp>
            <p:nvSpPr>
              <p:cNvPr id="1118" name="Google Shape;1449;p40"/>
              <p:cNvSpPr/>
              <p:nvPr/>
            </p:nvSpPr>
            <p:spPr>
              <a:xfrm>
                <a:off x="4284416" y="3887428"/>
                <a:ext cx="37783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26" extrusionOk="0">
                    <a:moveTo>
                      <a:pt x="2731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1" y="1900"/>
                      <a:pt x="920" y="4126"/>
                      <a:pt x="2747" y="4126"/>
                    </a:cubicBezTo>
                    <a:cubicBezTo>
                      <a:pt x="3884" y="4114"/>
                      <a:pt x="4803" y="3195"/>
                      <a:pt x="4803" y="2070"/>
                    </a:cubicBezTo>
                    <a:cubicBezTo>
                      <a:pt x="4803" y="824"/>
                      <a:pt x="3788" y="1"/>
                      <a:pt x="27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450;p40"/>
              <p:cNvSpPr/>
              <p:nvPr/>
            </p:nvSpPr>
            <p:spPr>
              <a:xfrm>
                <a:off x="4299548" y="3897039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35"/>
                    </a:cubicBezTo>
                    <a:cubicBezTo>
                      <a:pt x="0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0" name="Google Shape;1451;p40"/>
            <p:cNvGrpSpPr/>
            <p:nvPr/>
          </p:nvGrpSpPr>
          <p:grpSpPr>
            <a:xfrm>
              <a:off x="2098733" y="3277932"/>
              <a:ext cx="63940" cy="54644"/>
              <a:chOff x="4223721" y="3860404"/>
              <a:chExt cx="37870" cy="32364"/>
            </a:xfrm>
          </p:grpSpPr>
          <p:sp>
            <p:nvSpPr>
              <p:cNvPr id="1116" name="Google Shape;1452;p40"/>
              <p:cNvSpPr/>
              <p:nvPr/>
            </p:nvSpPr>
            <p:spPr>
              <a:xfrm>
                <a:off x="4223721" y="3860404"/>
                <a:ext cx="37870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5" extrusionOk="0">
                    <a:moveTo>
                      <a:pt x="2735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58" y="4114"/>
                    </a:cubicBezTo>
                    <a:cubicBezTo>
                      <a:pt x="3883" y="4114"/>
                      <a:pt x="4803" y="3195"/>
                      <a:pt x="4815" y="2058"/>
                    </a:cubicBezTo>
                    <a:cubicBezTo>
                      <a:pt x="4815" y="822"/>
                      <a:pt x="3795" y="1"/>
                      <a:pt x="27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453;p40"/>
              <p:cNvSpPr/>
              <p:nvPr/>
            </p:nvSpPr>
            <p:spPr>
              <a:xfrm>
                <a:off x="4238846" y="38701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1" name="Google Shape;1454;p40"/>
            <p:cNvGrpSpPr/>
            <p:nvPr/>
          </p:nvGrpSpPr>
          <p:grpSpPr>
            <a:xfrm>
              <a:off x="1898097" y="3005827"/>
              <a:ext cx="63780" cy="54631"/>
              <a:chOff x="4104889" y="3699242"/>
              <a:chExt cx="37776" cy="32357"/>
            </a:xfrm>
          </p:grpSpPr>
          <p:sp>
            <p:nvSpPr>
              <p:cNvPr id="1114" name="Google Shape;1455;p40"/>
              <p:cNvSpPr/>
              <p:nvPr/>
            </p:nvSpPr>
            <p:spPr>
              <a:xfrm>
                <a:off x="4104889" y="3699242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8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456;p40"/>
              <p:cNvSpPr/>
              <p:nvPr/>
            </p:nvSpPr>
            <p:spPr>
              <a:xfrm>
                <a:off x="4120013" y="3708948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76" y="0"/>
                      <a:pt x="1" y="375"/>
                      <a:pt x="1" y="823"/>
                    </a:cubicBezTo>
                    <a:cubicBezTo>
                      <a:pt x="1" y="1283"/>
                      <a:pt x="376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2" name="Google Shape;1457;p40"/>
            <p:cNvGrpSpPr/>
            <p:nvPr/>
          </p:nvGrpSpPr>
          <p:grpSpPr>
            <a:xfrm>
              <a:off x="1963471" y="2627421"/>
              <a:ext cx="63953" cy="54737"/>
              <a:chOff x="4143608" y="3475121"/>
              <a:chExt cx="37878" cy="32420"/>
            </a:xfrm>
          </p:grpSpPr>
          <p:sp>
            <p:nvSpPr>
              <p:cNvPr id="1112" name="Google Shape;1458;p40"/>
              <p:cNvSpPr/>
              <p:nvPr/>
            </p:nvSpPr>
            <p:spPr>
              <a:xfrm>
                <a:off x="4143608" y="3475121"/>
                <a:ext cx="37878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16" h="4122" extrusionOk="0">
                    <a:moveTo>
                      <a:pt x="2750" y="0"/>
                    </a:moveTo>
                    <a:cubicBezTo>
                      <a:pt x="2244" y="0"/>
                      <a:pt x="1727" y="190"/>
                      <a:pt x="1307" y="614"/>
                    </a:cubicBezTo>
                    <a:cubicBezTo>
                      <a:pt x="1" y="1908"/>
                      <a:pt x="920" y="4122"/>
                      <a:pt x="2759" y="4122"/>
                    </a:cubicBezTo>
                    <a:cubicBezTo>
                      <a:pt x="3896" y="4122"/>
                      <a:pt x="4815" y="3202"/>
                      <a:pt x="4815" y="2065"/>
                    </a:cubicBezTo>
                    <a:cubicBezTo>
                      <a:pt x="4815" y="823"/>
                      <a:pt x="3805" y="0"/>
                      <a:pt x="27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459;p40"/>
              <p:cNvSpPr/>
              <p:nvPr/>
            </p:nvSpPr>
            <p:spPr>
              <a:xfrm>
                <a:off x="4158741" y="348479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5" y="1"/>
                      <a:pt x="0" y="376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94" y="1658"/>
                      <a:pt x="1657" y="1295"/>
                      <a:pt x="1657" y="835"/>
                    </a:cubicBezTo>
                    <a:cubicBezTo>
                      <a:pt x="1657" y="376"/>
                      <a:pt x="1294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3" name="Google Shape;1460;p40"/>
            <p:cNvGrpSpPr/>
            <p:nvPr/>
          </p:nvGrpSpPr>
          <p:grpSpPr>
            <a:xfrm>
              <a:off x="2087805" y="2789123"/>
              <a:ext cx="63780" cy="54644"/>
              <a:chOff x="4217248" y="3570893"/>
              <a:chExt cx="37776" cy="32364"/>
            </a:xfrm>
          </p:grpSpPr>
          <p:sp>
            <p:nvSpPr>
              <p:cNvPr id="1110" name="Google Shape;1461;p40"/>
              <p:cNvSpPr/>
              <p:nvPr/>
            </p:nvSpPr>
            <p:spPr>
              <a:xfrm>
                <a:off x="4217248" y="3570893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8" y="1"/>
                      <a:pt x="1713" y="188"/>
                      <a:pt x="1295" y="606"/>
                    </a:cubicBezTo>
                    <a:cubicBezTo>
                      <a:pt x="1" y="1900"/>
                      <a:pt x="920" y="4114"/>
                      <a:pt x="2759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462;p40"/>
              <p:cNvSpPr/>
              <p:nvPr/>
            </p:nvSpPr>
            <p:spPr>
              <a:xfrm>
                <a:off x="4232373" y="3580599"/>
                <a:ext cx="13048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9" extrusionOk="0">
                    <a:moveTo>
                      <a:pt x="824" y="1"/>
                    </a:moveTo>
                    <a:cubicBezTo>
                      <a:pt x="364" y="1"/>
                      <a:pt x="1" y="376"/>
                      <a:pt x="1" y="824"/>
                    </a:cubicBezTo>
                    <a:cubicBezTo>
                      <a:pt x="1" y="1283"/>
                      <a:pt x="364" y="1658"/>
                      <a:pt x="824" y="1658"/>
                    </a:cubicBezTo>
                    <a:cubicBezTo>
                      <a:pt x="1283" y="1658"/>
                      <a:pt x="1658" y="1283"/>
                      <a:pt x="1658" y="824"/>
                    </a:cubicBezTo>
                    <a:cubicBezTo>
                      <a:pt x="1658" y="376"/>
                      <a:pt x="1283" y="1"/>
                      <a:pt x="8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4" name="Google Shape;1463;p40"/>
            <p:cNvGrpSpPr/>
            <p:nvPr/>
          </p:nvGrpSpPr>
          <p:grpSpPr>
            <a:xfrm>
              <a:off x="2152063" y="2553960"/>
              <a:ext cx="63780" cy="54790"/>
              <a:chOff x="4255307" y="3431612"/>
              <a:chExt cx="37776" cy="32451"/>
            </a:xfrm>
          </p:grpSpPr>
          <p:sp>
            <p:nvSpPr>
              <p:cNvPr id="1108" name="Google Shape;1464;p40"/>
              <p:cNvSpPr/>
              <p:nvPr/>
            </p:nvSpPr>
            <p:spPr>
              <a:xfrm>
                <a:off x="4255307" y="3431612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5" y="605"/>
                    </a:cubicBezTo>
                    <a:cubicBezTo>
                      <a:pt x="0" y="1912"/>
                      <a:pt x="920" y="4125"/>
                      <a:pt x="2758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465;p40"/>
              <p:cNvSpPr/>
              <p:nvPr/>
            </p:nvSpPr>
            <p:spPr>
              <a:xfrm>
                <a:off x="4270432" y="3441317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75"/>
                      <a:pt x="1" y="835"/>
                    </a:cubicBezTo>
                    <a:cubicBezTo>
                      <a:pt x="1" y="1295"/>
                      <a:pt x="376" y="1658"/>
                      <a:pt x="835" y="1658"/>
                    </a:cubicBezTo>
                    <a:cubicBezTo>
                      <a:pt x="1295" y="1658"/>
                      <a:pt x="1658" y="1295"/>
                      <a:pt x="1658" y="835"/>
                    </a:cubicBezTo>
                    <a:cubicBezTo>
                      <a:pt x="1658" y="375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5" name="Google Shape;1466;p40"/>
            <p:cNvGrpSpPr/>
            <p:nvPr/>
          </p:nvGrpSpPr>
          <p:grpSpPr>
            <a:xfrm>
              <a:off x="1472895" y="2800105"/>
              <a:ext cx="63780" cy="54737"/>
              <a:chOff x="3853052" y="3577398"/>
              <a:chExt cx="37776" cy="32420"/>
            </a:xfrm>
          </p:grpSpPr>
          <p:sp>
            <p:nvSpPr>
              <p:cNvPr id="1106" name="Google Shape;1467;p40"/>
              <p:cNvSpPr/>
              <p:nvPr/>
            </p:nvSpPr>
            <p:spPr>
              <a:xfrm>
                <a:off x="3853052" y="3577398"/>
                <a:ext cx="37776" cy="3242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2" extrusionOk="0">
                    <a:moveTo>
                      <a:pt x="2737" y="0"/>
                    </a:moveTo>
                    <a:cubicBezTo>
                      <a:pt x="2231" y="0"/>
                      <a:pt x="1714" y="190"/>
                      <a:pt x="1294" y="614"/>
                    </a:cubicBezTo>
                    <a:cubicBezTo>
                      <a:pt x="0" y="1908"/>
                      <a:pt x="919" y="4122"/>
                      <a:pt x="2746" y="4122"/>
                    </a:cubicBezTo>
                    <a:cubicBezTo>
                      <a:pt x="3883" y="4122"/>
                      <a:pt x="4803" y="3202"/>
                      <a:pt x="4803" y="2065"/>
                    </a:cubicBezTo>
                    <a:cubicBezTo>
                      <a:pt x="4803" y="823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468;p40"/>
              <p:cNvSpPr/>
              <p:nvPr/>
            </p:nvSpPr>
            <p:spPr>
              <a:xfrm>
                <a:off x="3868176" y="358707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76"/>
                      <a:pt x="1" y="835"/>
                    </a:cubicBezTo>
                    <a:cubicBezTo>
                      <a:pt x="1" y="1295"/>
                      <a:pt x="363" y="1658"/>
                      <a:pt x="823" y="1658"/>
                    </a:cubicBezTo>
                    <a:cubicBezTo>
                      <a:pt x="1283" y="1658"/>
                      <a:pt x="1658" y="1295"/>
                      <a:pt x="1658" y="835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6" name="Google Shape;1469;p40"/>
            <p:cNvGrpSpPr/>
            <p:nvPr/>
          </p:nvGrpSpPr>
          <p:grpSpPr>
            <a:xfrm>
              <a:off x="1788384" y="2521028"/>
              <a:ext cx="63780" cy="54631"/>
              <a:chOff x="4039908" y="3412107"/>
              <a:chExt cx="37776" cy="32357"/>
            </a:xfrm>
          </p:grpSpPr>
          <p:sp>
            <p:nvSpPr>
              <p:cNvPr id="1104" name="Google Shape;1470;p40"/>
              <p:cNvSpPr/>
              <p:nvPr/>
            </p:nvSpPr>
            <p:spPr>
              <a:xfrm>
                <a:off x="4039908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471;p40"/>
              <p:cNvSpPr/>
              <p:nvPr/>
            </p:nvSpPr>
            <p:spPr>
              <a:xfrm>
                <a:off x="4055033" y="3421812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1" y="363"/>
                      <a:pt x="1" y="823"/>
                    </a:cubicBezTo>
                    <a:cubicBezTo>
                      <a:pt x="1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7" name="Google Shape;1472;p40"/>
            <p:cNvGrpSpPr/>
            <p:nvPr/>
          </p:nvGrpSpPr>
          <p:grpSpPr>
            <a:xfrm>
              <a:off x="1750312" y="2402762"/>
              <a:ext cx="63940" cy="54671"/>
              <a:chOff x="4017360" y="3342061"/>
              <a:chExt cx="37870" cy="32380"/>
            </a:xfrm>
          </p:grpSpPr>
          <p:sp>
            <p:nvSpPr>
              <p:cNvPr id="1102" name="Google Shape;1473;p40"/>
              <p:cNvSpPr/>
              <p:nvPr/>
            </p:nvSpPr>
            <p:spPr>
              <a:xfrm>
                <a:off x="4017360" y="3342061"/>
                <a:ext cx="37870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15" h="4117" extrusionOk="0">
                    <a:moveTo>
                      <a:pt x="2749" y="0"/>
                    </a:moveTo>
                    <a:cubicBezTo>
                      <a:pt x="2243" y="0"/>
                      <a:pt x="1726" y="189"/>
                      <a:pt x="1307" y="608"/>
                    </a:cubicBezTo>
                    <a:cubicBezTo>
                      <a:pt x="0" y="1903"/>
                      <a:pt x="920" y="4116"/>
                      <a:pt x="2758" y="4116"/>
                    </a:cubicBezTo>
                    <a:cubicBezTo>
                      <a:pt x="3895" y="4116"/>
                      <a:pt x="4815" y="3197"/>
                      <a:pt x="4815" y="2060"/>
                    </a:cubicBezTo>
                    <a:cubicBezTo>
                      <a:pt x="4815" y="817"/>
                      <a:pt x="3804" y="0"/>
                      <a:pt x="2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474;p40"/>
              <p:cNvSpPr/>
              <p:nvPr/>
            </p:nvSpPr>
            <p:spPr>
              <a:xfrm>
                <a:off x="4032484" y="3351790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6" y="0"/>
                      <a:pt x="1" y="363"/>
                      <a:pt x="1" y="823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23"/>
                    </a:cubicBezTo>
                    <a:cubicBezTo>
                      <a:pt x="1658" y="363"/>
                      <a:pt x="1295" y="0"/>
                      <a:pt x="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8" name="Google Shape;1475;p40"/>
            <p:cNvSpPr/>
            <p:nvPr/>
          </p:nvSpPr>
          <p:spPr>
            <a:xfrm>
              <a:off x="1718827" y="2703498"/>
              <a:ext cx="80649" cy="69109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476;p40"/>
            <p:cNvSpPr/>
            <p:nvPr/>
          </p:nvSpPr>
          <p:spPr>
            <a:xfrm>
              <a:off x="1740831" y="2719898"/>
              <a:ext cx="42257" cy="3621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0" name="Google Shape;1477;p40"/>
            <p:cNvGrpSpPr/>
            <p:nvPr/>
          </p:nvGrpSpPr>
          <p:grpSpPr>
            <a:xfrm>
              <a:off x="1300371" y="2532076"/>
              <a:ext cx="63780" cy="54671"/>
              <a:chOff x="3750870" y="3418650"/>
              <a:chExt cx="37776" cy="32380"/>
            </a:xfrm>
          </p:grpSpPr>
          <p:sp>
            <p:nvSpPr>
              <p:cNvPr id="1100" name="Google Shape;1478;p40"/>
              <p:cNvSpPr/>
              <p:nvPr/>
            </p:nvSpPr>
            <p:spPr>
              <a:xfrm>
                <a:off x="3750870" y="3418650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0"/>
                    </a:moveTo>
                    <a:cubicBezTo>
                      <a:pt x="2231" y="0"/>
                      <a:pt x="1714" y="188"/>
                      <a:pt x="1295" y="608"/>
                    </a:cubicBezTo>
                    <a:cubicBezTo>
                      <a:pt x="0" y="1903"/>
                      <a:pt x="920" y="4116"/>
                      <a:pt x="2746" y="4116"/>
                    </a:cubicBezTo>
                    <a:cubicBezTo>
                      <a:pt x="3883" y="4104"/>
                      <a:pt x="4803" y="3185"/>
                      <a:pt x="4803" y="2060"/>
                    </a:cubicBezTo>
                    <a:cubicBezTo>
                      <a:pt x="4803" y="817"/>
                      <a:pt x="3792" y="0"/>
                      <a:pt x="27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479;p40"/>
              <p:cNvSpPr/>
              <p:nvPr/>
            </p:nvSpPr>
            <p:spPr>
              <a:xfrm>
                <a:off x="3765994" y="342828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1" y="375"/>
                      <a:pt x="1" y="835"/>
                    </a:cubicBezTo>
                    <a:cubicBezTo>
                      <a:pt x="1" y="1294"/>
                      <a:pt x="363" y="1657"/>
                      <a:pt x="823" y="1657"/>
                    </a:cubicBezTo>
                    <a:cubicBezTo>
                      <a:pt x="1283" y="1657"/>
                      <a:pt x="1658" y="1294"/>
                      <a:pt x="1658" y="835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1" name="Google Shape;1480;p40"/>
            <p:cNvGrpSpPr/>
            <p:nvPr/>
          </p:nvGrpSpPr>
          <p:grpSpPr>
            <a:xfrm>
              <a:off x="1100531" y="2288587"/>
              <a:ext cx="63794" cy="54631"/>
              <a:chOff x="3632509" y="3274438"/>
              <a:chExt cx="37783" cy="32357"/>
            </a:xfrm>
          </p:grpSpPr>
          <p:sp>
            <p:nvSpPr>
              <p:cNvPr id="1098" name="Google Shape;1481;p40"/>
              <p:cNvSpPr/>
              <p:nvPr/>
            </p:nvSpPr>
            <p:spPr>
              <a:xfrm>
                <a:off x="3632509" y="3274438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3" y="187"/>
                      <a:pt x="1295" y="605"/>
                    </a:cubicBezTo>
                    <a:cubicBezTo>
                      <a:pt x="1" y="1900"/>
                      <a:pt x="908" y="4114"/>
                      <a:pt x="2747" y="4114"/>
                    </a:cubicBezTo>
                    <a:cubicBezTo>
                      <a:pt x="3872" y="4114"/>
                      <a:pt x="4791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482;p40"/>
              <p:cNvSpPr/>
              <p:nvPr/>
            </p:nvSpPr>
            <p:spPr>
              <a:xfrm>
                <a:off x="3647547" y="328404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0"/>
                    </a:moveTo>
                    <a:cubicBezTo>
                      <a:pt x="375" y="0"/>
                      <a:pt x="0" y="375"/>
                      <a:pt x="0" y="835"/>
                    </a:cubicBezTo>
                    <a:cubicBezTo>
                      <a:pt x="0" y="1295"/>
                      <a:pt x="375" y="1658"/>
                      <a:pt x="835" y="1658"/>
                    </a:cubicBezTo>
                    <a:cubicBezTo>
                      <a:pt x="1282" y="1658"/>
                      <a:pt x="1657" y="1295"/>
                      <a:pt x="1657" y="835"/>
                    </a:cubicBezTo>
                    <a:cubicBezTo>
                      <a:pt x="1657" y="375"/>
                      <a:pt x="1282" y="0"/>
                      <a:pt x="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483;p40"/>
            <p:cNvGrpSpPr/>
            <p:nvPr/>
          </p:nvGrpSpPr>
          <p:grpSpPr>
            <a:xfrm>
              <a:off x="1563008" y="2327628"/>
              <a:ext cx="63780" cy="54790"/>
              <a:chOff x="3906424" y="3297561"/>
              <a:chExt cx="37776" cy="32451"/>
            </a:xfrm>
          </p:grpSpPr>
          <p:sp>
            <p:nvSpPr>
              <p:cNvPr id="1096" name="Google Shape;1484;p40"/>
              <p:cNvSpPr/>
              <p:nvPr/>
            </p:nvSpPr>
            <p:spPr>
              <a:xfrm>
                <a:off x="3906424" y="3297561"/>
                <a:ext cx="37776" cy="32451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26" extrusionOk="0">
                    <a:moveTo>
                      <a:pt x="2730" y="0"/>
                    </a:moveTo>
                    <a:cubicBezTo>
                      <a:pt x="2226" y="0"/>
                      <a:pt x="1713" y="187"/>
                      <a:pt x="1295" y="605"/>
                    </a:cubicBezTo>
                    <a:cubicBezTo>
                      <a:pt x="0" y="1899"/>
                      <a:pt x="920" y="4125"/>
                      <a:pt x="2746" y="4125"/>
                    </a:cubicBezTo>
                    <a:cubicBezTo>
                      <a:pt x="3883" y="4113"/>
                      <a:pt x="4803" y="3194"/>
                      <a:pt x="4803" y="2069"/>
                    </a:cubicBezTo>
                    <a:cubicBezTo>
                      <a:pt x="4803" y="824"/>
                      <a:pt x="3788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485;p40"/>
              <p:cNvSpPr/>
              <p:nvPr/>
            </p:nvSpPr>
            <p:spPr>
              <a:xfrm>
                <a:off x="3921548" y="3307361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0"/>
                    </a:moveTo>
                    <a:cubicBezTo>
                      <a:pt x="364" y="0"/>
                      <a:pt x="1" y="363"/>
                      <a:pt x="1" y="823"/>
                    </a:cubicBezTo>
                    <a:cubicBezTo>
                      <a:pt x="1" y="1282"/>
                      <a:pt x="364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63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3" name="Google Shape;1486;p40"/>
            <p:cNvGrpSpPr/>
            <p:nvPr/>
          </p:nvGrpSpPr>
          <p:grpSpPr>
            <a:xfrm>
              <a:off x="1494899" y="2521028"/>
              <a:ext cx="63780" cy="54631"/>
              <a:chOff x="3866084" y="3412107"/>
              <a:chExt cx="37776" cy="32357"/>
            </a:xfrm>
          </p:grpSpPr>
          <p:sp>
            <p:nvSpPr>
              <p:cNvPr id="1094" name="Google Shape;1487;p40"/>
              <p:cNvSpPr/>
              <p:nvPr/>
            </p:nvSpPr>
            <p:spPr>
              <a:xfrm>
                <a:off x="3866084" y="3412107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2" y="0"/>
                    </a:moveTo>
                    <a:cubicBezTo>
                      <a:pt x="2227" y="0"/>
                      <a:pt x="1713" y="187"/>
                      <a:pt x="1295" y="605"/>
                    </a:cubicBezTo>
                    <a:cubicBezTo>
                      <a:pt x="0" y="1900"/>
                      <a:pt x="920" y="4114"/>
                      <a:pt x="2746" y="4114"/>
                    </a:cubicBezTo>
                    <a:cubicBezTo>
                      <a:pt x="3883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488;p40"/>
              <p:cNvSpPr/>
              <p:nvPr/>
            </p:nvSpPr>
            <p:spPr>
              <a:xfrm>
                <a:off x="3881208" y="3421812"/>
                <a:ext cx="13048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9" h="1658" extrusionOk="0">
                    <a:moveTo>
                      <a:pt x="823" y="1"/>
                    </a:moveTo>
                    <a:cubicBezTo>
                      <a:pt x="364" y="1"/>
                      <a:pt x="1" y="363"/>
                      <a:pt x="1" y="823"/>
                    </a:cubicBezTo>
                    <a:cubicBezTo>
                      <a:pt x="1" y="1283"/>
                      <a:pt x="364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3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4" name="Google Shape;1489;p40"/>
            <p:cNvGrpSpPr/>
            <p:nvPr/>
          </p:nvGrpSpPr>
          <p:grpSpPr>
            <a:xfrm>
              <a:off x="1761387" y="3119232"/>
              <a:ext cx="63794" cy="54631"/>
              <a:chOff x="4023919" y="3766409"/>
              <a:chExt cx="37783" cy="32357"/>
            </a:xfrm>
          </p:grpSpPr>
          <p:sp>
            <p:nvSpPr>
              <p:cNvPr id="1092" name="Google Shape;1490;p40"/>
              <p:cNvSpPr/>
              <p:nvPr/>
            </p:nvSpPr>
            <p:spPr>
              <a:xfrm>
                <a:off x="4023919" y="3766409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491;p40"/>
              <p:cNvSpPr/>
              <p:nvPr/>
            </p:nvSpPr>
            <p:spPr>
              <a:xfrm>
                <a:off x="4039051" y="3776115"/>
                <a:ext cx="13040" cy="13048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9" extrusionOk="0">
                    <a:moveTo>
                      <a:pt x="823" y="1"/>
                    </a:moveTo>
                    <a:cubicBezTo>
                      <a:pt x="363" y="1"/>
                      <a:pt x="0" y="376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76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" name="Google Shape;1492;p40"/>
            <p:cNvGrpSpPr/>
            <p:nvPr/>
          </p:nvGrpSpPr>
          <p:grpSpPr>
            <a:xfrm>
              <a:off x="1676904" y="3141249"/>
              <a:ext cx="63780" cy="54631"/>
              <a:chOff x="3973882" y="3779449"/>
              <a:chExt cx="37776" cy="32357"/>
            </a:xfrm>
          </p:grpSpPr>
          <p:sp>
            <p:nvSpPr>
              <p:cNvPr id="1090" name="Google Shape;1493;p40"/>
              <p:cNvSpPr/>
              <p:nvPr/>
            </p:nvSpPr>
            <p:spPr>
              <a:xfrm>
                <a:off x="3973882" y="3779449"/>
                <a:ext cx="37776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4" extrusionOk="0">
                    <a:moveTo>
                      <a:pt x="2730" y="0"/>
                    </a:moveTo>
                    <a:cubicBezTo>
                      <a:pt x="2226" y="0"/>
                      <a:pt x="1712" y="187"/>
                      <a:pt x="1294" y="605"/>
                    </a:cubicBezTo>
                    <a:cubicBezTo>
                      <a:pt x="0" y="1899"/>
                      <a:pt x="919" y="4113"/>
                      <a:pt x="2746" y="4113"/>
                    </a:cubicBezTo>
                    <a:cubicBezTo>
                      <a:pt x="3883" y="4113"/>
                      <a:pt x="4802" y="3194"/>
                      <a:pt x="4802" y="2069"/>
                    </a:cubicBezTo>
                    <a:cubicBezTo>
                      <a:pt x="4802" y="824"/>
                      <a:pt x="3787" y="0"/>
                      <a:pt x="27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494;p40"/>
              <p:cNvSpPr/>
              <p:nvPr/>
            </p:nvSpPr>
            <p:spPr>
              <a:xfrm>
                <a:off x="3989006" y="3789155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0"/>
                    </a:moveTo>
                    <a:cubicBezTo>
                      <a:pt x="363" y="0"/>
                      <a:pt x="0" y="375"/>
                      <a:pt x="0" y="823"/>
                    </a:cubicBezTo>
                    <a:cubicBezTo>
                      <a:pt x="0" y="1282"/>
                      <a:pt x="363" y="1657"/>
                      <a:pt x="823" y="1657"/>
                    </a:cubicBezTo>
                    <a:cubicBezTo>
                      <a:pt x="1283" y="1657"/>
                      <a:pt x="1658" y="1282"/>
                      <a:pt x="1658" y="823"/>
                    </a:cubicBezTo>
                    <a:cubicBezTo>
                      <a:pt x="1658" y="375"/>
                      <a:pt x="1283" y="0"/>
                      <a:pt x="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6" name="Google Shape;1495;p40"/>
            <p:cNvGrpSpPr/>
            <p:nvPr/>
          </p:nvGrpSpPr>
          <p:grpSpPr>
            <a:xfrm>
              <a:off x="1844927" y="3240153"/>
              <a:ext cx="63780" cy="54671"/>
              <a:chOff x="4073398" y="3838028"/>
              <a:chExt cx="37776" cy="32380"/>
            </a:xfrm>
          </p:grpSpPr>
          <p:sp>
            <p:nvSpPr>
              <p:cNvPr id="1088" name="Google Shape;1496;p40"/>
              <p:cNvSpPr/>
              <p:nvPr/>
            </p:nvSpPr>
            <p:spPr>
              <a:xfrm>
                <a:off x="4073398" y="3838028"/>
                <a:ext cx="37776" cy="32380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7" extrusionOk="0">
                    <a:moveTo>
                      <a:pt x="2737" y="1"/>
                    </a:moveTo>
                    <a:cubicBezTo>
                      <a:pt x="2231" y="1"/>
                      <a:pt x="1714" y="189"/>
                      <a:pt x="1295" y="609"/>
                    </a:cubicBezTo>
                    <a:cubicBezTo>
                      <a:pt x="0" y="1891"/>
                      <a:pt x="920" y="4105"/>
                      <a:pt x="2746" y="4117"/>
                    </a:cubicBezTo>
                    <a:cubicBezTo>
                      <a:pt x="3883" y="4105"/>
                      <a:pt x="4803" y="3185"/>
                      <a:pt x="4803" y="2060"/>
                    </a:cubicBezTo>
                    <a:cubicBezTo>
                      <a:pt x="4803" y="818"/>
                      <a:pt x="3792" y="1"/>
                      <a:pt x="2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497;p40"/>
              <p:cNvSpPr/>
              <p:nvPr/>
            </p:nvSpPr>
            <p:spPr>
              <a:xfrm>
                <a:off x="4088428" y="3847663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35" y="1"/>
                    </a:moveTo>
                    <a:cubicBezTo>
                      <a:pt x="376" y="1"/>
                      <a:pt x="1" y="376"/>
                      <a:pt x="1" y="835"/>
                    </a:cubicBezTo>
                    <a:cubicBezTo>
                      <a:pt x="1" y="1283"/>
                      <a:pt x="376" y="1658"/>
                      <a:pt x="835" y="1658"/>
                    </a:cubicBezTo>
                    <a:cubicBezTo>
                      <a:pt x="1295" y="1658"/>
                      <a:pt x="1658" y="1283"/>
                      <a:pt x="1658" y="835"/>
                    </a:cubicBezTo>
                    <a:cubicBezTo>
                      <a:pt x="1658" y="376"/>
                      <a:pt x="129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498;p40"/>
            <p:cNvGrpSpPr/>
            <p:nvPr/>
          </p:nvGrpSpPr>
          <p:grpSpPr>
            <a:xfrm>
              <a:off x="2299569" y="3757593"/>
              <a:ext cx="63740" cy="54644"/>
              <a:chOff x="4342672" y="4144496"/>
              <a:chExt cx="37752" cy="32364"/>
            </a:xfrm>
          </p:grpSpPr>
          <p:sp>
            <p:nvSpPr>
              <p:cNvPr id="1086" name="Google Shape;1499;p40"/>
              <p:cNvSpPr/>
              <p:nvPr/>
            </p:nvSpPr>
            <p:spPr>
              <a:xfrm>
                <a:off x="4342672" y="4144496"/>
                <a:ext cx="37752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0" h="4115" extrusionOk="0">
                    <a:moveTo>
                      <a:pt x="2729" y="1"/>
                    </a:moveTo>
                    <a:cubicBezTo>
                      <a:pt x="2224" y="1"/>
                      <a:pt x="1710" y="188"/>
                      <a:pt x="1291" y="606"/>
                    </a:cubicBezTo>
                    <a:cubicBezTo>
                      <a:pt x="1" y="1897"/>
                      <a:pt x="912" y="4114"/>
                      <a:pt x="2740" y="4114"/>
                    </a:cubicBezTo>
                    <a:cubicBezTo>
                      <a:pt x="2745" y="4114"/>
                      <a:pt x="2750" y="4114"/>
                      <a:pt x="2755" y="4114"/>
                    </a:cubicBezTo>
                    <a:cubicBezTo>
                      <a:pt x="3880" y="4114"/>
                      <a:pt x="4800" y="3195"/>
                      <a:pt x="4800" y="2058"/>
                    </a:cubicBezTo>
                    <a:cubicBezTo>
                      <a:pt x="4800" y="822"/>
                      <a:pt x="3785" y="1"/>
                      <a:pt x="27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500;p40"/>
              <p:cNvSpPr/>
              <p:nvPr/>
            </p:nvSpPr>
            <p:spPr>
              <a:xfrm>
                <a:off x="4355586" y="4154209"/>
                <a:ext cx="15227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8" extrusionOk="0">
                    <a:moveTo>
                      <a:pt x="1101" y="0"/>
                    </a:moveTo>
                    <a:cubicBezTo>
                      <a:pt x="363" y="0"/>
                      <a:pt x="0" y="895"/>
                      <a:pt x="520" y="1416"/>
                    </a:cubicBezTo>
                    <a:cubicBezTo>
                      <a:pt x="688" y="1583"/>
                      <a:pt x="893" y="1657"/>
                      <a:pt x="1096" y="1657"/>
                    </a:cubicBezTo>
                    <a:cubicBezTo>
                      <a:pt x="1523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8" name="Google Shape;1501;p40"/>
            <p:cNvGrpSpPr/>
            <p:nvPr/>
          </p:nvGrpSpPr>
          <p:grpSpPr>
            <a:xfrm>
              <a:off x="2407144" y="3609648"/>
              <a:ext cx="63794" cy="54644"/>
              <a:chOff x="4406386" y="4056872"/>
              <a:chExt cx="37783" cy="32364"/>
            </a:xfrm>
          </p:grpSpPr>
          <p:sp>
            <p:nvSpPr>
              <p:cNvPr id="1084" name="Google Shape;1502;p40"/>
              <p:cNvSpPr/>
              <p:nvPr/>
            </p:nvSpPr>
            <p:spPr>
              <a:xfrm>
                <a:off x="4406386" y="4056872"/>
                <a:ext cx="37783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5" extrusionOk="0">
                    <a:moveTo>
                      <a:pt x="2733" y="1"/>
                    </a:moveTo>
                    <a:cubicBezTo>
                      <a:pt x="2228" y="1"/>
                      <a:pt x="1714" y="188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503;p40"/>
              <p:cNvSpPr/>
              <p:nvPr/>
            </p:nvSpPr>
            <p:spPr>
              <a:xfrm>
                <a:off x="4419332" y="4066577"/>
                <a:ext cx="15227" cy="13017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655" extrusionOk="0">
                    <a:moveTo>
                      <a:pt x="1123" y="1"/>
                    </a:moveTo>
                    <a:cubicBezTo>
                      <a:pt x="1115" y="1"/>
                      <a:pt x="1108" y="1"/>
                      <a:pt x="1101" y="1"/>
                    </a:cubicBezTo>
                    <a:cubicBezTo>
                      <a:pt x="363" y="1"/>
                      <a:pt x="0" y="884"/>
                      <a:pt x="520" y="1404"/>
                    </a:cubicBezTo>
                    <a:cubicBezTo>
                      <a:pt x="689" y="1577"/>
                      <a:pt x="898" y="1655"/>
                      <a:pt x="1103" y="1655"/>
                    </a:cubicBezTo>
                    <a:cubicBezTo>
                      <a:pt x="1528" y="1655"/>
                      <a:pt x="1936" y="1322"/>
                      <a:pt x="1936" y="824"/>
                    </a:cubicBezTo>
                    <a:cubicBezTo>
                      <a:pt x="1936" y="371"/>
                      <a:pt x="1572" y="1"/>
                      <a:pt x="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9" name="Google Shape;1504;p40"/>
            <p:cNvGrpSpPr/>
            <p:nvPr/>
          </p:nvGrpSpPr>
          <p:grpSpPr>
            <a:xfrm>
              <a:off x="2201210" y="3927713"/>
              <a:ext cx="63794" cy="54631"/>
              <a:chOff x="4284416" y="4245254"/>
              <a:chExt cx="37783" cy="32357"/>
            </a:xfrm>
          </p:grpSpPr>
          <p:sp>
            <p:nvSpPr>
              <p:cNvPr id="1082" name="Google Shape;1505;p40"/>
              <p:cNvSpPr/>
              <p:nvPr/>
            </p:nvSpPr>
            <p:spPr>
              <a:xfrm>
                <a:off x="4284416" y="4245254"/>
                <a:ext cx="37783" cy="3235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4114" extrusionOk="0">
                    <a:moveTo>
                      <a:pt x="2732" y="0"/>
                    </a:moveTo>
                    <a:cubicBezTo>
                      <a:pt x="2228" y="0"/>
                      <a:pt x="1714" y="187"/>
                      <a:pt x="1295" y="606"/>
                    </a:cubicBezTo>
                    <a:cubicBezTo>
                      <a:pt x="1" y="1900"/>
                      <a:pt x="920" y="4114"/>
                      <a:pt x="2747" y="4114"/>
                    </a:cubicBezTo>
                    <a:cubicBezTo>
                      <a:pt x="3884" y="4114"/>
                      <a:pt x="4803" y="3194"/>
                      <a:pt x="4803" y="2057"/>
                    </a:cubicBezTo>
                    <a:cubicBezTo>
                      <a:pt x="4803" y="821"/>
                      <a:pt x="3789" y="0"/>
                      <a:pt x="27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506;p40"/>
              <p:cNvSpPr/>
              <p:nvPr/>
            </p:nvSpPr>
            <p:spPr>
              <a:xfrm>
                <a:off x="4299548" y="4254959"/>
                <a:ext cx="13040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658" extrusionOk="0">
                    <a:moveTo>
                      <a:pt x="823" y="1"/>
                    </a:moveTo>
                    <a:cubicBezTo>
                      <a:pt x="363" y="1"/>
                      <a:pt x="0" y="364"/>
                      <a:pt x="0" y="823"/>
                    </a:cubicBezTo>
                    <a:cubicBezTo>
                      <a:pt x="0" y="1283"/>
                      <a:pt x="363" y="1658"/>
                      <a:pt x="823" y="1658"/>
                    </a:cubicBezTo>
                    <a:cubicBezTo>
                      <a:pt x="1283" y="1658"/>
                      <a:pt x="1658" y="1283"/>
                      <a:pt x="1658" y="823"/>
                    </a:cubicBezTo>
                    <a:cubicBezTo>
                      <a:pt x="1658" y="364"/>
                      <a:pt x="1283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0" name="Google Shape;1507;p40"/>
            <p:cNvGrpSpPr/>
            <p:nvPr/>
          </p:nvGrpSpPr>
          <p:grpSpPr>
            <a:xfrm>
              <a:off x="2090859" y="4072922"/>
              <a:ext cx="63780" cy="54644"/>
              <a:chOff x="4219057" y="4331258"/>
              <a:chExt cx="37776" cy="32364"/>
            </a:xfrm>
          </p:grpSpPr>
          <p:sp>
            <p:nvSpPr>
              <p:cNvPr id="1080" name="Google Shape;1508;p40"/>
              <p:cNvSpPr/>
              <p:nvPr/>
            </p:nvSpPr>
            <p:spPr>
              <a:xfrm>
                <a:off x="4219057" y="4331258"/>
                <a:ext cx="37776" cy="32364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4115" extrusionOk="0">
                    <a:moveTo>
                      <a:pt x="2732" y="1"/>
                    </a:moveTo>
                    <a:cubicBezTo>
                      <a:pt x="2227" y="1"/>
                      <a:pt x="1713" y="188"/>
                      <a:pt x="1295" y="606"/>
                    </a:cubicBezTo>
                    <a:cubicBezTo>
                      <a:pt x="0" y="1901"/>
                      <a:pt x="920" y="4114"/>
                      <a:pt x="2746" y="4114"/>
                    </a:cubicBezTo>
                    <a:cubicBezTo>
                      <a:pt x="3883" y="4114"/>
                      <a:pt x="4803" y="3195"/>
                      <a:pt x="4803" y="2058"/>
                    </a:cubicBezTo>
                    <a:cubicBezTo>
                      <a:pt x="4803" y="821"/>
                      <a:pt x="3789" y="1"/>
                      <a:pt x="2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509;p40"/>
              <p:cNvSpPr/>
              <p:nvPr/>
            </p:nvSpPr>
            <p:spPr>
              <a:xfrm>
                <a:off x="4231995" y="4340971"/>
                <a:ext cx="15235" cy="13040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1658" extrusionOk="0">
                    <a:moveTo>
                      <a:pt x="1113" y="0"/>
                    </a:moveTo>
                    <a:cubicBezTo>
                      <a:pt x="363" y="0"/>
                      <a:pt x="1" y="895"/>
                      <a:pt x="521" y="1416"/>
                    </a:cubicBezTo>
                    <a:cubicBezTo>
                      <a:pt x="688" y="1583"/>
                      <a:pt x="894" y="1657"/>
                      <a:pt x="1096" y="1657"/>
                    </a:cubicBezTo>
                    <a:cubicBezTo>
                      <a:pt x="1524" y="1657"/>
                      <a:pt x="1936" y="1324"/>
                      <a:pt x="1936" y="823"/>
                    </a:cubicBezTo>
                    <a:cubicBezTo>
                      <a:pt x="1936" y="375"/>
                      <a:pt x="1561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1" name="Google Shape;1510;p40"/>
            <p:cNvGrpSpPr/>
            <p:nvPr/>
          </p:nvGrpSpPr>
          <p:grpSpPr>
            <a:xfrm>
              <a:off x="2065642" y="3752852"/>
              <a:ext cx="56556" cy="48456"/>
              <a:chOff x="4204122" y="4141688"/>
              <a:chExt cx="33497" cy="28699"/>
            </a:xfrm>
          </p:grpSpPr>
          <p:sp>
            <p:nvSpPr>
              <p:cNvPr id="1078" name="Google Shape;1511;p40"/>
              <p:cNvSpPr/>
              <p:nvPr/>
            </p:nvSpPr>
            <p:spPr>
              <a:xfrm>
                <a:off x="4204122" y="4141688"/>
                <a:ext cx="33497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9" extrusionOk="0">
                    <a:moveTo>
                      <a:pt x="2427" y="1"/>
                    </a:moveTo>
                    <a:cubicBezTo>
                      <a:pt x="1979" y="1"/>
                      <a:pt x="1522" y="168"/>
                      <a:pt x="1149" y="540"/>
                    </a:cubicBezTo>
                    <a:cubicBezTo>
                      <a:pt x="0" y="1677"/>
                      <a:pt x="811" y="3649"/>
                      <a:pt x="2432" y="3649"/>
                    </a:cubicBezTo>
                    <a:cubicBezTo>
                      <a:pt x="3448" y="3649"/>
                      <a:pt x="4258" y="2826"/>
                      <a:pt x="4258" y="1822"/>
                    </a:cubicBezTo>
                    <a:cubicBezTo>
                      <a:pt x="4258" y="726"/>
                      <a:pt x="3363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512;p40"/>
              <p:cNvSpPr/>
              <p:nvPr/>
            </p:nvSpPr>
            <p:spPr>
              <a:xfrm>
                <a:off x="4216965" y="4151259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6" y="0"/>
                      <a:pt x="0" y="641"/>
                      <a:pt x="375" y="1016"/>
                    </a:cubicBezTo>
                    <a:cubicBezTo>
                      <a:pt x="498" y="1139"/>
                      <a:pt x="650" y="1195"/>
                      <a:pt x="799" y="1195"/>
                    </a:cubicBezTo>
                    <a:cubicBezTo>
                      <a:pt x="1103" y="1195"/>
                      <a:pt x="1395" y="963"/>
                      <a:pt x="1404" y="605"/>
                    </a:cubicBezTo>
                    <a:cubicBezTo>
                      <a:pt x="1404" y="278"/>
                      <a:pt x="1137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513;p40"/>
            <p:cNvGrpSpPr/>
            <p:nvPr/>
          </p:nvGrpSpPr>
          <p:grpSpPr>
            <a:xfrm>
              <a:off x="2230132" y="3520159"/>
              <a:ext cx="65706" cy="56264"/>
              <a:chOff x="4301546" y="4003869"/>
              <a:chExt cx="38916" cy="33324"/>
            </a:xfrm>
          </p:grpSpPr>
          <p:sp>
            <p:nvSpPr>
              <p:cNvPr id="1076" name="Google Shape;1514;p40"/>
              <p:cNvSpPr/>
              <p:nvPr/>
            </p:nvSpPr>
            <p:spPr>
              <a:xfrm>
                <a:off x="4301546" y="4003869"/>
                <a:ext cx="38916" cy="33324"/>
              </a:xfrm>
              <a:custGeom>
                <a:avLst/>
                <a:gdLst/>
                <a:ahLst/>
                <a:cxnLst/>
                <a:rect l="l" t="t" r="r" b="b"/>
                <a:pathLst>
                  <a:path w="4948" h="4237" extrusionOk="0">
                    <a:moveTo>
                      <a:pt x="2818" y="1"/>
                    </a:moveTo>
                    <a:cubicBezTo>
                      <a:pt x="2295" y="1"/>
                      <a:pt x="1763" y="196"/>
                      <a:pt x="1331" y="631"/>
                    </a:cubicBezTo>
                    <a:cubicBezTo>
                      <a:pt x="0" y="1962"/>
                      <a:pt x="944" y="4236"/>
                      <a:pt x="2831" y="4236"/>
                    </a:cubicBezTo>
                    <a:cubicBezTo>
                      <a:pt x="3992" y="4236"/>
                      <a:pt x="4948" y="3293"/>
                      <a:pt x="4948" y="2119"/>
                    </a:cubicBezTo>
                    <a:cubicBezTo>
                      <a:pt x="4948" y="845"/>
                      <a:pt x="3905" y="1"/>
                      <a:pt x="28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515;p40"/>
              <p:cNvSpPr/>
              <p:nvPr/>
            </p:nvSpPr>
            <p:spPr>
              <a:xfrm>
                <a:off x="4314389" y="4013590"/>
                <a:ext cx="16469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1780" extrusionOk="0">
                    <a:moveTo>
                      <a:pt x="1220" y="0"/>
                    </a:moveTo>
                    <a:cubicBezTo>
                      <a:pt x="1213" y="0"/>
                      <a:pt x="1205" y="0"/>
                      <a:pt x="1198" y="0"/>
                    </a:cubicBezTo>
                    <a:cubicBezTo>
                      <a:pt x="400" y="0"/>
                      <a:pt x="0" y="956"/>
                      <a:pt x="569" y="1512"/>
                    </a:cubicBezTo>
                    <a:cubicBezTo>
                      <a:pt x="750" y="1697"/>
                      <a:pt x="974" y="1780"/>
                      <a:pt x="1194" y="1780"/>
                    </a:cubicBezTo>
                    <a:cubicBezTo>
                      <a:pt x="1652" y="1780"/>
                      <a:pt x="2093" y="1422"/>
                      <a:pt x="2093" y="883"/>
                    </a:cubicBezTo>
                    <a:cubicBezTo>
                      <a:pt x="2093" y="395"/>
                      <a:pt x="1706" y="0"/>
                      <a:pt x="122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" name="Google Shape;1516;p40"/>
            <p:cNvGrpSpPr/>
            <p:nvPr/>
          </p:nvGrpSpPr>
          <p:grpSpPr>
            <a:xfrm>
              <a:off x="2076716" y="3386437"/>
              <a:ext cx="61709" cy="52958"/>
              <a:chOff x="4210681" y="3924669"/>
              <a:chExt cx="36549" cy="31366"/>
            </a:xfrm>
          </p:grpSpPr>
          <p:sp>
            <p:nvSpPr>
              <p:cNvPr id="1074" name="Google Shape;1517;p40"/>
              <p:cNvSpPr/>
              <p:nvPr/>
            </p:nvSpPr>
            <p:spPr>
              <a:xfrm>
                <a:off x="4210681" y="3924669"/>
                <a:ext cx="36549" cy="31366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3988" extrusionOk="0">
                    <a:moveTo>
                      <a:pt x="2642" y="0"/>
                    </a:moveTo>
                    <a:cubicBezTo>
                      <a:pt x="2152" y="0"/>
                      <a:pt x="1654" y="182"/>
                      <a:pt x="1247" y="589"/>
                    </a:cubicBezTo>
                    <a:cubicBezTo>
                      <a:pt x="1" y="1847"/>
                      <a:pt x="884" y="3988"/>
                      <a:pt x="2662" y="3988"/>
                    </a:cubicBezTo>
                    <a:cubicBezTo>
                      <a:pt x="3751" y="3976"/>
                      <a:pt x="4646" y="3093"/>
                      <a:pt x="4646" y="1992"/>
                    </a:cubicBezTo>
                    <a:cubicBezTo>
                      <a:pt x="4646" y="797"/>
                      <a:pt x="3665" y="0"/>
                      <a:pt x="26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518;p40"/>
              <p:cNvSpPr/>
              <p:nvPr/>
            </p:nvSpPr>
            <p:spPr>
              <a:xfrm>
                <a:off x="4225625" y="3934335"/>
                <a:ext cx="11994" cy="1199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525" extrusionOk="0">
                    <a:moveTo>
                      <a:pt x="762" y="1"/>
                    </a:moveTo>
                    <a:cubicBezTo>
                      <a:pt x="339" y="1"/>
                      <a:pt x="0" y="339"/>
                      <a:pt x="0" y="763"/>
                    </a:cubicBezTo>
                    <a:cubicBezTo>
                      <a:pt x="0" y="1186"/>
                      <a:pt x="339" y="1525"/>
                      <a:pt x="762" y="1525"/>
                    </a:cubicBezTo>
                    <a:cubicBezTo>
                      <a:pt x="1173" y="1525"/>
                      <a:pt x="1524" y="1186"/>
                      <a:pt x="1524" y="763"/>
                    </a:cubicBezTo>
                    <a:cubicBezTo>
                      <a:pt x="1524" y="339"/>
                      <a:pt x="1173" y="1"/>
                      <a:pt x="7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4" name="Google Shape;1519;p40"/>
            <p:cNvGrpSpPr/>
            <p:nvPr/>
          </p:nvGrpSpPr>
          <p:grpSpPr>
            <a:xfrm>
              <a:off x="1700355" y="2887017"/>
              <a:ext cx="53183" cy="45574"/>
              <a:chOff x="3987771" y="3628874"/>
              <a:chExt cx="31499" cy="26993"/>
            </a:xfrm>
          </p:grpSpPr>
          <p:sp>
            <p:nvSpPr>
              <p:cNvPr id="1072" name="Google Shape;1520;p40"/>
              <p:cNvSpPr/>
              <p:nvPr/>
            </p:nvSpPr>
            <p:spPr>
              <a:xfrm>
                <a:off x="3987771" y="3628874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4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4" y="3432"/>
                      <a:pt x="2299" y="3432"/>
                    </a:cubicBezTo>
                    <a:cubicBezTo>
                      <a:pt x="3242" y="3419"/>
                      <a:pt x="4004" y="2657"/>
                      <a:pt x="4004" y="1714"/>
                    </a:cubicBezTo>
                    <a:cubicBezTo>
                      <a:pt x="4004" y="682"/>
                      <a:pt x="3162" y="0"/>
                      <a:pt x="22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521;p40"/>
              <p:cNvSpPr/>
              <p:nvPr/>
            </p:nvSpPr>
            <p:spPr>
              <a:xfrm>
                <a:off x="4000709" y="3638540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41" y="1"/>
                    </a:moveTo>
                    <a:cubicBezTo>
                      <a:pt x="218" y="1"/>
                      <a:pt x="0" y="521"/>
                      <a:pt x="303" y="823"/>
                    </a:cubicBezTo>
                    <a:cubicBezTo>
                      <a:pt x="402" y="922"/>
                      <a:pt x="524" y="967"/>
                      <a:pt x="643" y="967"/>
                    </a:cubicBezTo>
                    <a:cubicBezTo>
                      <a:pt x="890" y="967"/>
                      <a:pt x="1125" y="778"/>
                      <a:pt x="1125" y="485"/>
                    </a:cubicBezTo>
                    <a:cubicBezTo>
                      <a:pt x="1125" y="219"/>
                      <a:pt x="908" y="1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5" name="Google Shape;1522;p40"/>
            <p:cNvGrpSpPr/>
            <p:nvPr/>
          </p:nvGrpSpPr>
          <p:grpSpPr>
            <a:xfrm>
              <a:off x="1868537" y="3134875"/>
              <a:ext cx="53024" cy="45415"/>
              <a:chOff x="4087382" y="3775674"/>
              <a:chExt cx="31405" cy="26898"/>
            </a:xfrm>
          </p:grpSpPr>
          <p:sp>
            <p:nvSpPr>
              <p:cNvPr id="1070" name="Google Shape;1523;p40"/>
              <p:cNvSpPr/>
              <p:nvPr/>
            </p:nvSpPr>
            <p:spPr>
              <a:xfrm>
                <a:off x="4087382" y="3775674"/>
                <a:ext cx="31405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0" extrusionOk="0">
                    <a:moveTo>
                      <a:pt x="2273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50" y="3420"/>
                      <a:pt x="2275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524;p40"/>
              <p:cNvSpPr/>
              <p:nvPr/>
            </p:nvSpPr>
            <p:spPr>
              <a:xfrm>
                <a:off x="4101460" y="3785348"/>
                <a:ext cx="7621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5" y="0"/>
                    </a:moveTo>
                    <a:cubicBezTo>
                      <a:pt x="219" y="0"/>
                      <a:pt x="1" y="218"/>
                      <a:pt x="1" y="484"/>
                    </a:cubicBezTo>
                    <a:cubicBezTo>
                      <a:pt x="1" y="750"/>
                      <a:pt x="219" y="968"/>
                      <a:pt x="485" y="968"/>
                    </a:cubicBezTo>
                    <a:cubicBezTo>
                      <a:pt x="751" y="968"/>
                      <a:pt x="969" y="750"/>
                      <a:pt x="969" y="484"/>
                    </a:cubicBezTo>
                    <a:cubicBezTo>
                      <a:pt x="969" y="218"/>
                      <a:pt x="751" y="0"/>
                      <a:pt x="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525;p40"/>
            <p:cNvGrpSpPr/>
            <p:nvPr/>
          </p:nvGrpSpPr>
          <p:grpSpPr>
            <a:xfrm>
              <a:off x="1921708" y="3271572"/>
              <a:ext cx="53024" cy="45428"/>
              <a:chOff x="4118873" y="3856637"/>
              <a:chExt cx="31405" cy="26906"/>
            </a:xfrm>
          </p:grpSpPr>
          <p:sp>
            <p:nvSpPr>
              <p:cNvPr id="1068" name="Google Shape;1526;p40"/>
              <p:cNvSpPr/>
              <p:nvPr/>
            </p:nvSpPr>
            <p:spPr>
              <a:xfrm>
                <a:off x="4118873" y="3856637"/>
                <a:ext cx="31405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1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527;p40"/>
              <p:cNvSpPr/>
              <p:nvPr/>
            </p:nvSpPr>
            <p:spPr>
              <a:xfrm>
                <a:off x="4133046" y="3866310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4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4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7" name="Google Shape;1528;p40"/>
            <p:cNvGrpSpPr/>
            <p:nvPr/>
          </p:nvGrpSpPr>
          <p:grpSpPr>
            <a:xfrm>
              <a:off x="2005566" y="2904997"/>
              <a:ext cx="53183" cy="45428"/>
              <a:chOff x="4168541" y="3639523"/>
              <a:chExt cx="31499" cy="26906"/>
            </a:xfrm>
          </p:grpSpPr>
          <p:sp>
            <p:nvSpPr>
              <p:cNvPr id="1066" name="Google Shape;1529;p40"/>
              <p:cNvSpPr/>
              <p:nvPr/>
            </p:nvSpPr>
            <p:spPr>
              <a:xfrm>
                <a:off x="4168541" y="3639523"/>
                <a:ext cx="31499" cy="26906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21" extrusionOk="0">
                    <a:moveTo>
                      <a:pt x="2284" y="1"/>
                    </a:moveTo>
                    <a:cubicBezTo>
                      <a:pt x="1865" y="1"/>
                      <a:pt x="1437" y="157"/>
                      <a:pt x="1089" y="505"/>
                    </a:cubicBezTo>
                    <a:cubicBezTo>
                      <a:pt x="0" y="1582"/>
                      <a:pt x="774" y="3420"/>
                      <a:pt x="2298" y="3420"/>
                    </a:cubicBezTo>
                    <a:cubicBezTo>
                      <a:pt x="3242" y="3420"/>
                      <a:pt x="4004" y="2658"/>
                      <a:pt x="4004" y="1715"/>
                    </a:cubicBezTo>
                    <a:cubicBezTo>
                      <a:pt x="4004" y="683"/>
                      <a:pt x="3162" y="1"/>
                      <a:pt x="2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530;p40"/>
              <p:cNvSpPr/>
              <p:nvPr/>
            </p:nvSpPr>
            <p:spPr>
              <a:xfrm>
                <a:off x="4182713" y="3649197"/>
                <a:ext cx="7716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969" extrusionOk="0">
                    <a:moveTo>
                      <a:pt x="496" y="1"/>
                    </a:moveTo>
                    <a:cubicBezTo>
                      <a:pt x="218" y="1"/>
                      <a:pt x="0" y="218"/>
                      <a:pt x="0" y="485"/>
                    </a:cubicBezTo>
                    <a:cubicBezTo>
                      <a:pt x="0" y="751"/>
                      <a:pt x="218" y="968"/>
                      <a:pt x="496" y="968"/>
                    </a:cubicBezTo>
                    <a:cubicBezTo>
                      <a:pt x="763" y="968"/>
                      <a:pt x="980" y="751"/>
                      <a:pt x="980" y="485"/>
                    </a:cubicBezTo>
                    <a:cubicBezTo>
                      <a:pt x="980" y="218"/>
                      <a:pt x="763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8" name="Google Shape;1531;p40"/>
            <p:cNvGrpSpPr/>
            <p:nvPr/>
          </p:nvGrpSpPr>
          <p:grpSpPr>
            <a:xfrm>
              <a:off x="1663240" y="2489688"/>
              <a:ext cx="53024" cy="45495"/>
              <a:chOff x="3965789" y="3393545"/>
              <a:chExt cx="31405" cy="26945"/>
            </a:xfrm>
          </p:grpSpPr>
          <p:sp>
            <p:nvSpPr>
              <p:cNvPr id="1064" name="Google Shape;1532;p40"/>
              <p:cNvSpPr/>
              <p:nvPr/>
            </p:nvSpPr>
            <p:spPr>
              <a:xfrm>
                <a:off x="3965789" y="3393545"/>
                <a:ext cx="31405" cy="2694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26" extrusionOk="0">
                    <a:moveTo>
                      <a:pt x="2273" y="0"/>
                    </a:moveTo>
                    <a:cubicBezTo>
                      <a:pt x="1854" y="0"/>
                      <a:pt x="1426" y="158"/>
                      <a:pt x="1077" y="510"/>
                    </a:cubicBezTo>
                    <a:cubicBezTo>
                      <a:pt x="1" y="1586"/>
                      <a:pt x="763" y="3425"/>
                      <a:pt x="2287" y="3425"/>
                    </a:cubicBezTo>
                    <a:cubicBezTo>
                      <a:pt x="3231" y="3425"/>
                      <a:pt x="3993" y="2663"/>
                      <a:pt x="3993" y="1720"/>
                    </a:cubicBezTo>
                    <a:cubicBezTo>
                      <a:pt x="3993" y="688"/>
                      <a:pt x="3151" y="0"/>
                      <a:pt x="22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533;p40"/>
              <p:cNvSpPr/>
              <p:nvPr/>
            </p:nvSpPr>
            <p:spPr>
              <a:xfrm>
                <a:off x="3978632" y="3403259"/>
                <a:ext cx="8950" cy="7590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965" extrusionOk="0">
                    <a:moveTo>
                      <a:pt x="654" y="1"/>
                    </a:moveTo>
                    <a:cubicBezTo>
                      <a:pt x="219" y="1"/>
                      <a:pt x="1" y="509"/>
                      <a:pt x="315" y="823"/>
                    </a:cubicBezTo>
                    <a:cubicBezTo>
                      <a:pt x="413" y="921"/>
                      <a:pt x="533" y="964"/>
                      <a:pt x="651" y="964"/>
                    </a:cubicBezTo>
                    <a:cubicBezTo>
                      <a:pt x="899" y="964"/>
                      <a:pt x="1138" y="772"/>
                      <a:pt x="1138" y="485"/>
                    </a:cubicBezTo>
                    <a:cubicBezTo>
                      <a:pt x="1138" y="206"/>
                      <a:pt x="920" y="1"/>
                      <a:pt x="6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9" name="Google Shape;1534;p40"/>
            <p:cNvGrpSpPr/>
            <p:nvPr/>
          </p:nvGrpSpPr>
          <p:grpSpPr>
            <a:xfrm>
              <a:off x="1594653" y="2654245"/>
              <a:ext cx="53024" cy="45588"/>
              <a:chOff x="3925166" y="3491008"/>
              <a:chExt cx="31405" cy="27001"/>
            </a:xfrm>
          </p:grpSpPr>
          <p:sp>
            <p:nvSpPr>
              <p:cNvPr id="1062" name="Google Shape;1535;p40"/>
              <p:cNvSpPr/>
              <p:nvPr/>
            </p:nvSpPr>
            <p:spPr>
              <a:xfrm>
                <a:off x="3925166" y="3491008"/>
                <a:ext cx="31405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433" extrusionOk="0">
                    <a:moveTo>
                      <a:pt x="2273" y="1"/>
                    </a:moveTo>
                    <a:cubicBezTo>
                      <a:pt x="1853" y="1"/>
                      <a:pt x="1425" y="157"/>
                      <a:pt x="1077" y="505"/>
                    </a:cubicBezTo>
                    <a:cubicBezTo>
                      <a:pt x="0" y="1582"/>
                      <a:pt x="763" y="3432"/>
                      <a:pt x="2287" y="3432"/>
                    </a:cubicBezTo>
                    <a:cubicBezTo>
                      <a:pt x="3230" y="3432"/>
                      <a:pt x="3992" y="2658"/>
                      <a:pt x="3992" y="1715"/>
                    </a:cubicBezTo>
                    <a:cubicBezTo>
                      <a:pt x="3992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536;p40"/>
              <p:cNvSpPr/>
              <p:nvPr/>
            </p:nvSpPr>
            <p:spPr>
              <a:xfrm>
                <a:off x="3939339" y="3500682"/>
                <a:ext cx="7621" cy="7621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9" extrusionOk="0">
                    <a:moveTo>
                      <a:pt x="485" y="1"/>
                    </a:moveTo>
                    <a:cubicBezTo>
                      <a:pt x="219" y="1"/>
                      <a:pt x="1" y="218"/>
                      <a:pt x="1" y="485"/>
                    </a:cubicBezTo>
                    <a:cubicBezTo>
                      <a:pt x="1" y="751"/>
                      <a:pt x="219" y="968"/>
                      <a:pt x="485" y="968"/>
                    </a:cubicBezTo>
                    <a:cubicBezTo>
                      <a:pt x="751" y="968"/>
                      <a:pt x="969" y="751"/>
                      <a:pt x="969" y="485"/>
                    </a:cubicBezTo>
                    <a:cubicBezTo>
                      <a:pt x="969" y="218"/>
                      <a:pt x="751" y="1"/>
                      <a:pt x="4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" name="Google Shape;1537;p40"/>
            <p:cNvGrpSpPr/>
            <p:nvPr/>
          </p:nvGrpSpPr>
          <p:grpSpPr>
            <a:xfrm>
              <a:off x="1185518" y="2400930"/>
              <a:ext cx="53011" cy="45415"/>
              <a:chOff x="3682845" y="3340976"/>
              <a:chExt cx="31397" cy="26898"/>
            </a:xfrm>
          </p:grpSpPr>
          <p:sp>
            <p:nvSpPr>
              <p:cNvPr id="1060" name="Google Shape;1538;p40"/>
              <p:cNvSpPr/>
              <p:nvPr/>
            </p:nvSpPr>
            <p:spPr>
              <a:xfrm>
                <a:off x="3682845" y="3340976"/>
                <a:ext cx="31397" cy="26898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3420" extrusionOk="0">
                    <a:moveTo>
                      <a:pt x="2272" y="0"/>
                    </a:moveTo>
                    <a:cubicBezTo>
                      <a:pt x="1853" y="0"/>
                      <a:pt x="1425" y="156"/>
                      <a:pt x="1077" y="504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0"/>
                      <a:pt x="22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539;p40"/>
              <p:cNvSpPr/>
              <p:nvPr/>
            </p:nvSpPr>
            <p:spPr>
              <a:xfrm>
                <a:off x="3695783" y="3350650"/>
                <a:ext cx="8856" cy="764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72" extrusionOk="0">
                    <a:moveTo>
                      <a:pt x="641" y="0"/>
                    </a:moveTo>
                    <a:cubicBezTo>
                      <a:pt x="206" y="0"/>
                      <a:pt x="0" y="520"/>
                      <a:pt x="303" y="823"/>
                    </a:cubicBezTo>
                    <a:cubicBezTo>
                      <a:pt x="401" y="926"/>
                      <a:pt x="524" y="972"/>
                      <a:pt x="643" y="972"/>
                    </a:cubicBezTo>
                    <a:cubicBezTo>
                      <a:pt x="890" y="972"/>
                      <a:pt x="1125" y="777"/>
                      <a:pt x="1125" y="484"/>
                    </a:cubicBezTo>
                    <a:cubicBezTo>
                      <a:pt x="1125" y="218"/>
                      <a:pt x="907" y="0"/>
                      <a:pt x="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1" name="Google Shape;1540;p40"/>
            <p:cNvGrpSpPr/>
            <p:nvPr/>
          </p:nvGrpSpPr>
          <p:grpSpPr>
            <a:xfrm>
              <a:off x="1375545" y="2422456"/>
              <a:ext cx="53183" cy="45574"/>
              <a:chOff x="3795393" y="3353725"/>
              <a:chExt cx="31499" cy="26993"/>
            </a:xfrm>
          </p:grpSpPr>
          <p:sp>
            <p:nvSpPr>
              <p:cNvPr id="1058" name="Google Shape;1541;p40"/>
              <p:cNvSpPr/>
              <p:nvPr/>
            </p:nvSpPr>
            <p:spPr>
              <a:xfrm>
                <a:off x="3795393" y="3353725"/>
                <a:ext cx="31499" cy="26993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2" extrusionOk="0">
                    <a:moveTo>
                      <a:pt x="2285" y="0"/>
                    </a:moveTo>
                    <a:cubicBezTo>
                      <a:pt x="1865" y="0"/>
                      <a:pt x="1437" y="156"/>
                      <a:pt x="1089" y="504"/>
                    </a:cubicBezTo>
                    <a:cubicBezTo>
                      <a:pt x="0" y="1581"/>
                      <a:pt x="775" y="3432"/>
                      <a:pt x="2299" y="3432"/>
                    </a:cubicBezTo>
                    <a:cubicBezTo>
                      <a:pt x="3242" y="3432"/>
                      <a:pt x="4005" y="2658"/>
                      <a:pt x="4005" y="1714"/>
                    </a:cubicBezTo>
                    <a:cubicBezTo>
                      <a:pt x="4005" y="683"/>
                      <a:pt x="3163" y="0"/>
                      <a:pt x="22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542;p40"/>
              <p:cNvSpPr/>
              <p:nvPr/>
            </p:nvSpPr>
            <p:spPr>
              <a:xfrm>
                <a:off x="3809668" y="3363399"/>
                <a:ext cx="7613" cy="7613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68" extrusionOk="0">
                    <a:moveTo>
                      <a:pt x="484" y="0"/>
                    </a:moveTo>
                    <a:cubicBezTo>
                      <a:pt x="206" y="0"/>
                      <a:pt x="0" y="218"/>
                      <a:pt x="0" y="484"/>
                    </a:cubicBezTo>
                    <a:cubicBezTo>
                      <a:pt x="0" y="750"/>
                      <a:pt x="206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2" name="Google Shape;1543;p40"/>
            <p:cNvGrpSpPr/>
            <p:nvPr/>
          </p:nvGrpSpPr>
          <p:grpSpPr>
            <a:xfrm>
              <a:off x="2019695" y="4126889"/>
              <a:ext cx="65719" cy="56251"/>
              <a:chOff x="4176909" y="4363221"/>
              <a:chExt cx="38924" cy="33316"/>
            </a:xfrm>
          </p:grpSpPr>
          <p:sp>
            <p:nvSpPr>
              <p:cNvPr id="1056" name="Google Shape;1544;p40"/>
              <p:cNvSpPr/>
              <p:nvPr/>
            </p:nvSpPr>
            <p:spPr>
              <a:xfrm>
                <a:off x="4176909" y="4363221"/>
                <a:ext cx="38924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4949" h="4236" extrusionOk="0">
                    <a:moveTo>
                      <a:pt x="2823" y="0"/>
                    </a:moveTo>
                    <a:cubicBezTo>
                      <a:pt x="2301" y="0"/>
                      <a:pt x="1767" y="195"/>
                      <a:pt x="1331" y="631"/>
                    </a:cubicBezTo>
                    <a:cubicBezTo>
                      <a:pt x="1" y="1961"/>
                      <a:pt x="944" y="4236"/>
                      <a:pt x="2831" y="4236"/>
                    </a:cubicBezTo>
                    <a:cubicBezTo>
                      <a:pt x="4005" y="4236"/>
                      <a:pt x="4948" y="3292"/>
                      <a:pt x="4948" y="2119"/>
                    </a:cubicBezTo>
                    <a:cubicBezTo>
                      <a:pt x="4948" y="844"/>
                      <a:pt x="3911" y="0"/>
                      <a:pt x="28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545;p40"/>
              <p:cNvSpPr/>
              <p:nvPr/>
            </p:nvSpPr>
            <p:spPr>
              <a:xfrm>
                <a:off x="4192230" y="4372934"/>
                <a:ext cx="13897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79" extrusionOk="0">
                    <a:moveTo>
                      <a:pt x="883" y="1"/>
                    </a:moveTo>
                    <a:cubicBezTo>
                      <a:pt x="399" y="1"/>
                      <a:pt x="0" y="400"/>
                      <a:pt x="0" y="896"/>
                    </a:cubicBezTo>
                    <a:cubicBezTo>
                      <a:pt x="0" y="1380"/>
                      <a:pt x="399" y="1779"/>
                      <a:pt x="883" y="1779"/>
                    </a:cubicBezTo>
                    <a:cubicBezTo>
                      <a:pt x="1379" y="1779"/>
                      <a:pt x="1766" y="1380"/>
                      <a:pt x="1766" y="896"/>
                    </a:cubicBezTo>
                    <a:cubicBezTo>
                      <a:pt x="1766" y="400"/>
                      <a:pt x="1379" y="1"/>
                      <a:pt x="8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3" name="Google Shape;1546;p40"/>
            <p:cNvGrpSpPr/>
            <p:nvPr/>
          </p:nvGrpSpPr>
          <p:grpSpPr>
            <a:xfrm>
              <a:off x="2102903" y="3526560"/>
              <a:ext cx="56663" cy="48576"/>
              <a:chOff x="4226191" y="4007660"/>
              <a:chExt cx="33560" cy="28770"/>
            </a:xfrm>
          </p:grpSpPr>
          <p:sp>
            <p:nvSpPr>
              <p:cNvPr id="1054" name="Google Shape;1547;p40"/>
              <p:cNvSpPr/>
              <p:nvPr/>
            </p:nvSpPr>
            <p:spPr>
              <a:xfrm>
                <a:off x="4226191" y="4007660"/>
                <a:ext cx="33560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67" h="3658" extrusionOk="0">
                    <a:moveTo>
                      <a:pt x="2427" y="1"/>
                    </a:moveTo>
                    <a:cubicBezTo>
                      <a:pt x="1980" y="1"/>
                      <a:pt x="1524" y="167"/>
                      <a:pt x="1150" y="537"/>
                    </a:cubicBezTo>
                    <a:cubicBezTo>
                      <a:pt x="1" y="1686"/>
                      <a:pt x="811" y="3645"/>
                      <a:pt x="2444" y="3658"/>
                    </a:cubicBezTo>
                    <a:cubicBezTo>
                      <a:pt x="3436" y="3645"/>
                      <a:pt x="4259" y="2835"/>
                      <a:pt x="4259" y="1843"/>
                    </a:cubicBezTo>
                    <a:cubicBezTo>
                      <a:pt x="4267" y="736"/>
                      <a:pt x="3369" y="1"/>
                      <a:pt x="24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548;p40"/>
              <p:cNvSpPr/>
              <p:nvPr/>
            </p:nvSpPr>
            <p:spPr>
              <a:xfrm>
                <a:off x="4239129" y="4017397"/>
                <a:ext cx="10948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193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8"/>
                      <a:pt x="647" y="1192"/>
                      <a:pt x="794" y="1192"/>
                    </a:cubicBezTo>
                    <a:cubicBezTo>
                      <a:pt x="1099" y="1192"/>
                      <a:pt x="1392" y="957"/>
                      <a:pt x="1392" y="605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4" name="Google Shape;1549;p40"/>
            <p:cNvGrpSpPr/>
            <p:nvPr/>
          </p:nvGrpSpPr>
          <p:grpSpPr>
            <a:xfrm>
              <a:off x="1041903" y="2461829"/>
              <a:ext cx="56716" cy="48456"/>
              <a:chOff x="3597785" y="3377045"/>
              <a:chExt cx="33591" cy="28699"/>
            </a:xfrm>
          </p:grpSpPr>
          <p:sp>
            <p:nvSpPr>
              <p:cNvPr id="1052" name="Google Shape;1550;p40"/>
              <p:cNvSpPr/>
              <p:nvPr/>
            </p:nvSpPr>
            <p:spPr>
              <a:xfrm>
                <a:off x="3597785" y="3377045"/>
                <a:ext cx="33591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9" extrusionOk="0">
                    <a:moveTo>
                      <a:pt x="2428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0" y="1676"/>
                      <a:pt x="811" y="3648"/>
                      <a:pt x="2444" y="3648"/>
                    </a:cubicBezTo>
                    <a:cubicBezTo>
                      <a:pt x="3448" y="3648"/>
                      <a:pt x="4259" y="2826"/>
                      <a:pt x="4271" y="1822"/>
                    </a:cubicBezTo>
                    <a:cubicBezTo>
                      <a:pt x="4262" y="726"/>
                      <a:pt x="3364" y="0"/>
                      <a:pt x="24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551;p40"/>
              <p:cNvSpPr/>
              <p:nvPr/>
            </p:nvSpPr>
            <p:spPr>
              <a:xfrm>
                <a:off x="3612343" y="3386703"/>
                <a:ext cx="9328" cy="933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87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4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20" y="1186"/>
                      <a:pt x="1186" y="920"/>
                      <a:pt x="1186" y="594"/>
                    </a:cubicBezTo>
                    <a:cubicBezTo>
                      <a:pt x="1186" y="267"/>
                      <a:pt x="920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" name="Google Shape;1552;p40"/>
            <p:cNvGrpSpPr/>
            <p:nvPr/>
          </p:nvGrpSpPr>
          <p:grpSpPr>
            <a:xfrm>
              <a:off x="1531682" y="2956109"/>
              <a:ext cx="56716" cy="48443"/>
              <a:chOff x="3887870" y="3669796"/>
              <a:chExt cx="33591" cy="28692"/>
            </a:xfrm>
          </p:grpSpPr>
          <p:sp>
            <p:nvSpPr>
              <p:cNvPr id="1050" name="Google Shape;1553;p40"/>
              <p:cNvSpPr/>
              <p:nvPr/>
            </p:nvSpPr>
            <p:spPr>
              <a:xfrm>
                <a:off x="3887870" y="3669796"/>
                <a:ext cx="33591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3648" extrusionOk="0">
                    <a:moveTo>
                      <a:pt x="2431" y="0"/>
                    </a:moveTo>
                    <a:cubicBezTo>
                      <a:pt x="1981" y="0"/>
                      <a:pt x="1522" y="167"/>
                      <a:pt x="1150" y="539"/>
                    </a:cubicBezTo>
                    <a:cubicBezTo>
                      <a:pt x="1" y="1676"/>
                      <a:pt x="823" y="3648"/>
                      <a:pt x="2444" y="3648"/>
                    </a:cubicBezTo>
                    <a:cubicBezTo>
                      <a:pt x="3448" y="3648"/>
                      <a:pt x="4271" y="2825"/>
                      <a:pt x="4271" y="1821"/>
                    </a:cubicBezTo>
                    <a:cubicBezTo>
                      <a:pt x="4271" y="725"/>
                      <a:pt x="3370" y="0"/>
                      <a:pt x="24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554;p40"/>
              <p:cNvSpPr/>
              <p:nvPr/>
            </p:nvSpPr>
            <p:spPr>
              <a:xfrm>
                <a:off x="3902428" y="3679454"/>
                <a:ext cx="9422" cy="932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186" extrusionOk="0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20"/>
                      <a:pt x="266" y="1186"/>
                      <a:pt x="593" y="1186"/>
                    </a:cubicBezTo>
                    <a:cubicBezTo>
                      <a:pt x="932" y="1186"/>
                      <a:pt x="1198" y="920"/>
                      <a:pt x="1198" y="593"/>
                    </a:cubicBezTo>
                    <a:cubicBezTo>
                      <a:pt x="1198" y="267"/>
                      <a:pt x="932" y="1"/>
                      <a:pt x="5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6" name="Google Shape;1555;p40"/>
            <p:cNvGrpSpPr/>
            <p:nvPr/>
          </p:nvGrpSpPr>
          <p:grpSpPr>
            <a:xfrm>
              <a:off x="1414254" y="2638403"/>
              <a:ext cx="56556" cy="48576"/>
              <a:chOff x="3818320" y="3481625"/>
              <a:chExt cx="33497" cy="28770"/>
            </a:xfrm>
          </p:grpSpPr>
          <p:sp>
            <p:nvSpPr>
              <p:cNvPr id="1048" name="Google Shape;1556;p40"/>
              <p:cNvSpPr/>
              <p:nvPr/>
            </p:nvSpPr>
            <p:spPr>
              <a:xfrm>
                <a:off x="3818320" y="3481625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1"/>
                    </a:moveTo>
                    <a:cubicBezTo>
                      <a:pt x="1975" y="1"/>
                      <a:pt x="1520" y="166"/>
                      <a:pt x="1150" y="537"/>
                    </a:cubicBezTo>
                    <a:cubicBezTo>
                      <a:pt x="1" y="1686"/>
                      <a:pt x="811" y="3658"/>
                      <a:pt x="2432" y="3658"/>
                    </a:cubicBezTo>
                    <a:cubicBezTo>
                      <a:pt x="3448" y="3658"/>
                      <a:pt x="4259" y="2835"/>
                      <a:pt x="4259" y="1831"/>
                    </a:cubicBezTo>
                    <a:cubicBezTo>
                      <a:pt x="4259" y="732"/>
                      <a:pt x="3359" y="1"/>
                      <a:pt x="24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557;p40"/>
              <p:cNvSpPr/>
              <p:nvPr/>
            </p:nvSpPr>
            <p:spPr>
              <a:xfrm>
                <a:off x="3831258" y="3491362"/>
                <a:ext cx="10956" cy="9375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2" extrusionOk="0">
                    <a:moveTo>
                      <a:pt x="787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7" y="1137"/>
                      <a:pt x="646" y="1192"/>
                      <a:pt x="792" y="1192"/>
                    </a:cubicBezTo>
                    <a:cubicBezTo>
                      <a:pt x="1098" y="1192"/>
                      <a:pt x="1392" y="953"/>
                      <a:pt x="1392" y="593"/>
                    </a:cubicBezTo>
                    <a:cubicBezTo>
                      <a:pt x="1392" y="266"/>
                      <a:pt x="1126" y="0"/>
                      <a:pt x="7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" name="Google Shape;1558;p40"/>
            <p:cNvGrpSpPr/>
            <p:nvPr/>
          </p:nvGrpSpPr>
          <p:grpSpPr>
            <a:xfrm>
              <a:off x="2190613" y="3717835"/>
              <a:ext cx="63302" cy="54246"/>
              <a:chOff x="4278139" y="4120948"/>
              <a:chExt cx="37492" cy="32129"/>
            </a:xfrm>
          </p:grpSpPr>
          <p:sp>
            <p:nvSpPr>
              <p:cNvPr id="1046" name="Google Shape;1559;p40"/>
              <p:cNvSpPr/>
              <p:nvPr/>
            </p:nvSpPr>
            <p:spPr>
              <a:xfrm>
                <a:off x="4278139" y="4120948"/>
                <a:ext cx="37492" cy="32129"/>
              </a:xfrm>
              <a:custGeom>
                <a:avLst/>
                <a:gdLst/>
                <a:ahLst/>
                <a:cxnLst/>
                <a:rect l="l" t="t" r="r" b="b"/>
                <a:pathLst>
                  <a:path w="4767" h="4085" extrusionOk="0">
                    <a:moveTo>
                      <a:pt x="2708" y="0"/>
                    </a:moveTo>
                    <a:cubicBezTo>
                      <a:pt x="2207" y="0"/>
                      <a:pt x="1697" y="186"/>
                      <a:pt x="1283" y="600"/>
                    </a:cubicBezTo>
                    <a:cubicBezTo>
                      <a:pt x="1" y="1895"/>
                      <a:pt x="908" y="4084"/>
                      <a:pt x="2722" y="4084"/>
                    </a:cubicBezTo>
                    <a:cubicBezTo>
                      <a:pt x="3847" y="4084"/>
                      <a:pt x="4755" y="3177"/>
                      <a:pt x="4767" y="2052"/>
                    </a:cubicBezTo>
                    <a:cubicBezTo>
                      <a:pt x="4767" y="815"/>
                      <a:pt x="3758" y="0"/>
                      <a:pt x="27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560;p40"/>
              <p:cNvSpPr/>
              <p:nvPr/>
            </p:nvSpPr>
            <p:spPr>
              <a:xfrm>
                <a:off x="4290983" y="4130614"/>
                <a:ext cx="14943" cy="12812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629" extrusionOk="0">
                    <a:moveTo>
                      <a:pt x="1089" y="0"/>
                    </a:moveTo>
                    <a:cubicBezTo>
                      <a:pt x="363" y="0"/>
                      <a:pt x="1" y="883"/>
                      <a:pt x="509" y="1391"/>
                    </a:cubicBezTo>
                    <a:cubicBezTo>
                      <a:pt x="673" y="1555"/>
                      <a:pt x="876" y="1629"/>
                      <a:pt x="1076" y="1629"/>
                    </a:cubicBezTo>
                    <a:cubicBezTo>
                      <a:pt x="1495" y="1629"/>
                      <a:pt x="1900" y="1306"/>
                      <a:pt x="1900" y="823"/>
                    </a:cubicBezTo>
                    <a:cubicBezTo>
                      <a:pt x="1900" y="363"/>
                      <a:pt x="1537" y="0"/>
                      <a:pt x="10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561;p40"/>
            <p:cNvGrpSpPr/>
            <p:nvPr/>
          </p:nvGrpSpPr>
          <p:grpSpPr>
            <a:xfrm>
              <a:off x="2429958" y="3475448"/>
              <a:ext cx="56556" cy="48443"/>
              <a:chOff x="4419898" y="3977388"/>
              <a:chExt cx="33497" cy="28692"/>
            </a:xfrm>
          </p:grpSpPr>
          <p:sp>
            <p:nvSpPr>
              <p:cNvPr id="1044" name="Google Shape;1562;p40"/>
              <p:cNvSpPr/>
              <p:nvPr/>
            </p:nvSpPr>
            <p:spPr>
              <a:xfrm>
                <a:off x="4419898" y="3977388"/>
                <a:ext cx="33497" cy="2869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48" extrusionOk="0">
                    <a:moveTo>
                      <a:pt x="2426" y="0"/>
                    </a:moveTo>
                    <a:cubicBezTo>
                      <a:pt x="1979" y="0"/>
                      <a:pt x="1522" y="167"/>
                      <a:pt x="1150" y="539"/>
                    </a:cubicBezTo>
                    <a:cubicBezTo>
                      <a:pt x="1" y="1688"/>
                      <a:pt x="811" y="3648"/>
                      <a:pt x="2432" y="3648"/>
                    </a:cubicBezTo>
                    <a:cubicBezTo>
                      <a:pt x="3448" y="3648"/>
                      <a:pt x="4259" y="2837"/>
                      <a:pt x="4259" y="1833"/>
                    </a:cubicBezTo>
                    <a:cubicBezTo>
                      <a:pt x="4259" y="729"/>
                      <a:pt x="3362" y="0"/>
                      <a:pt x="2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563;p40"/>
              <p:cNvSpPr/>
              <p:nvPr/>
            </p:nvSpPr>
            <p:spPr>
              <a:xfrm>
                <a:off x="4432742" y="3987046"/>
                <a:ext cx="11042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195" extrusionOk="0">
                    <a:moveTo>
                      <a:pt x="799" y="0"/>
                    </a:moveTo>
                    <a:cubicBezTo>
                      <a:pt x="267" y="0"/>
                      <a:pt x="1" y="641"/>
                      <a:pt x="376" y="1016"/>
                    </a:cubicBezTo>
                    <a:cubicBezTo>
                      <a:pt x="499" y="1139"/>
                      <a:pt x="650" y="1195"/>
                      <a:pt x="799" y="1195"/>
                    </a:cubicBezTo>
                    <a:cubicBezTo>
                      <a:pt x="1104" y="1195"/>
                      <a:pt x="1396" y="963"/>
                      <a:pt x="1404" y="605"/>
                    </a:cubicBezTo>
                    <a:cubicBezTo>
                      <a:pt x="1404" y="266"/>
                      <a:pt x="1138" y="0"/>
                      <a:pt x="7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9" name="Google Shape;1564;p40"/>
            <p:cNvGrpSpPr/>
            <p:nvPr/>
          </p:nvGrpSpPr>
          <p:grpSpPr>
            <a:xfrm>
              <a:off x="1989339" y="3572188"/>
              <a:ext cx="56556" cy="48562"/>
              <a:chOff x="4158930" y="4034684"/>
              <a:chExt cx="33497" cy="28762"/>
            </a:xfrm>
          </p:grpSpPr>
          <p:sp>
            <p:nvSpPr>
              <p:cNvPr id="1042" name="Google Shape;1565;p40"/>
              <p:cNvSpPr/>
              <p:nvPr/>
            </p:nvSpPr>
            <p:spPr>
              <a:xfrm>
                <a:off x="4158930" y="4034684"/>
                <a:ext cx="33497" cy="28762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7" extrusionOk="0">
                    <a:moveTo>
                      <a:pt x="2421" y="0"/>
                    </a:moveTo>
                    <a:cubicBezTo>
                      <a:pt x="1974" y="0"/>
                      <a:pt x="1520" y="166"/>
                      <a:pt x="1149" y="536"/>
                    </a:cubicBezTo>
                    <a:cubicBezTo>
                      <a:pt x="0" y="1685"/>
                      <a:pt x="811" y="3645"/>
                      <a:pt x="2432" y="3657"/>
                    </a:cubicBezTo>
                    <a:cubicBezTo>
                      <a:pt x="3436" y="3645"/>
                      <a:pt x="4258" y="2834"/>
                      <a:pt x="4258" y="1830"/>
                    </a:cubicBezTo>
                    <a:cubicBezTo>
                      <a:pt x="4258" y="732"/>
                      <a:pt x="3358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566;p40"/>
              <p:cNvSpPr/>
              <p:nvPr/>
            </p:nvSpPr>
            <p:spPr>
              <a:xfrm>
                <a:off x="4173385" y="4044319"/>
                <a:ext cx="9336" cy="9430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99" extrusionOk="0">
                    <a:moveTo>
                      <a:pt x="594" y="1"/>
                    </a:moveTo>
                    <a:cubicBezTo>
                      <a:pt x="267" y="1"/>
                      <a:pt x="1" y="279"/>
                      <a:pt x="1" y="605"/>
                    </a:cubicBezTo>
                    <a:cubicBezTo>
                      <a:pt x="1" y="932"/>
                      <a:pt x="267" y="1198"/>
                      <a:pt x="594" y="1198"/>
                    </a:cubicBezTo>
                    <a:cubicBezTo>
                      <a:pt x="920" y="1198"/>
                      <a:pt x="1186" y="932"/>
                      <a:pt x="1186" y="605"/>
                    </a:cubicBezTo>
                    <a:cubicBezTo>
                      <a:pt x="1186" y="279"/>
                      <a:pt x="920" y="1"/>
                      <a:pt x="5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0" name="Google Shape;1567;p40"/>
            <p:cNvGrpSpPr/>
            <p:nvPr/>
          </p:nvGrpSpPr>
          <p:grpSpPr>
            <a:xfrm>
              <a:off x="1948850" y="3441108"/>
              <a:ext cx="56556" cy="48576"/>
              <a:chOff x="4134949" y="3957049"/>
              <a:chExt cx="33497" cy="28770"/>
            </a:xfrm>
          </p:grpSpPr>
          <p:sp>
            <p:nvSpPr>
              <p:cNvPr id="1040" name="Google Shape;1568;p40"/>
              <p:cNvSpPr/>
              <p:nvPr/>
            </p:nvSpPr>
            <p:spPr>
              <a:xfrm>
                <a:off x="4134949" y="3957049"/>
                <a:ext cx="33497" cy="28770"/>
              </a:xfrm>
              <a:custGeom>
                <a:avLst/>
                <a:gdLst/>
                <a:ahLst/>
                <a:cxnLst/>
                <a:rect l="l" t="t" r="r" b="b"/>
                <a:pathLst>
                  <a:path w="4259" h="3658" extrusionOk="0">
                    <a:moveTo>
                      <a:pt x="2421" y="0"/>
                    </a:moveTo>
                    <a:cubicBezTo>
                      <a:pt x="1975" y="0"/>
                      <a:pt x="1520" y="166"/>
                      <a:pt x="1150" y="536"/>
                    </a:cubicBezTo>
                    <a:cubicBezTo>
                      <a:pt x="1" y="1685"/>
                      <a:pt x="811" y="3657"/>
                      <a:pt x="2432" y="3657"/>
                    </a:cubicBezTo>
                    <a:cubicBezTo>
                      <a:pt x="3436" y="3657"/>
                      <a:pt x="4259" y="2834"/>
                      <a:pt x="4259" y="1830"/>
                    </a:cubicBezTo>
                    <a:cubicBezTo>
                      <a:pt x="4259" y="732"/>
                      <a:pt x="3359" y="0"/>
                      <a:pt x="2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569;p40"/>
              <p:cNvSpPr/>
              <p:nvPr/>
            </p:nvSpPr>
            <p:spPr>
              <a:xfrm>
                <a:off x="4147793" y="3966778"/>
                <a:ext cx="10956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193" extrusionOk="0">
                    <a:moveTo>
                      <a:pt x="799" y="1"/>
                    </a:moveTo>
                    <a:cubicBezTo>
                      <a:pt x="267" y="1"/>
                      <a:pt x="1" y="642"/>
                      <a:pt x="376" y="1017"/>
                    </a:cubicBezTo>
                    <a:cubicBezTo>
                      <a:pt x="497" y="1138"/>
                      <a:pt x="646" y="1192"/>
                      <a:pt x="792" y="1192"/>
                    </a:cubicBezTo>
                    <a:cubicBezTo>
                      <a:pt x="1098" y="1192"/>
                      <a:pt x="1392" y="954"/>
                      <a:pt x="1392" y="593"/>
                    </a:cubicBezTo>
                    <a:cubicBezTo>
                      <a:pt x="1392" y="267"/>
                      <a:pt x="11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570;p40"/>
            <p:cNvGrpSpPr/>
            <p:nvPr/>
          </p:nvGrpSpPr>
          <p:grpSpPr>
            <a:xfrm>
              <a:off x="2047967" y="3824972"/>
              <a:ext cx="73580" cy="62917"/>
              <a:chOff x="4193653" y="4184403"/>
              <a:chExt cx="43580" cy="37264"/>
            </a:xfrm>
          </p:grpSpPr>
          <p:sp>
            <p:nvSpPr>
              <p:cNvPr id="1038" name="Google Shape;1571;p40"/>
              <p:cNvSpPr/>
              <p:nvPr/>
            </p:nvSpPr>
            <p:spPr>
              <a:xfrm>
                <a:off x="4193653" y="4184403"/>
                <a:ext cx="43580" cy="37264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38" extrusionOk="0">
                    <a:moveTo>
                      <a:pt x="3156" y="1"/>
                    </a:moveTo>
                    <a:cubicBezTo>
                      <a:pt x="2575" y="1"/>
                      <a:pt x="1982" y="216"/>
                      <a:pt x="1501" y="698"/>
                    </a:cubicBezTo>
                    <a:cubicBezTo>
                      <a:pt x="1" y="2185"/>
                      <a:pt x="1065" y="4738"/>
                      <a:pt x="3170" y="4738"/>
                    </a:cubicBezTo>
                    <a:cubicBezTo>
                      <a:pt x="4476" y="4738"/>
                      <a:pt x="5529" y="3673"/>
                      <a:pt x="5541" y="2367"/>
                    </a:cubicBezTo>
                    <a:cubicBezTo>
                      <a:pt x="5541" y="943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572;p40"/>
              <p:cNvSpPr/>
              <p:nvPr/>
            </p:nvSpPr>
            <p:spPr>
              <a:xfrm>
                <a:off x="4206591" y="4194069"/>
                <a:ext cx="20944" cy="17948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2282" extrusionOk="0">
                    <a:moveTo>
                      <a:pt x="1525" y="1"/>
                    </a:moveTo>
                    <a:cubicBezTo>
                      <a:pt x="509" y="1"/>
                      <a:pt x="1" y="1223"/>
                      <a:pt x="714" y="1948"/>
                    </a:cubicBezTo>
                    <a:cubicBezTo>
                      <a:pt x="948" y="2179"/>
                      <a:pt x="1234" y="2282"/>
                      <a:pt x="1514" y="2282"/>
                    </a:cubicBezTo>
                    <a:cubicBezTo>
                      <a:pt x="2101" y="2282"/>
                      <a:pt x="2662" y="1826"/>
                      <a:pt x="2662" y="1138"/>
                    </a:cubicBezTo>
                    <a:cubicBezTo>
                      <a:pt x="2662" y="509"/>
                      <a:pt x="2154" y="1"/>
                      <a:pt x="15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2" name="Google Shape;1573;p40"/>
            <p:cNvGrpSpPr/>
            <p:nvPr/>
          </p:nvGrpSpPr>
          <p:grpSpPr>
            <a:xfrm>
              <a:off x="2301136" y="3418812"/>
              <a:ext cx="73580" cy="62997"/>
              <a:chOff x="4343600" y="3943844"/>
              <a:chExt cx="43580" cy="37312"/>
            </a:xfrm>
          </p:grpSpPr>
          <p:sp>
            <p:nvSpPr>
              <p:cNvPr id="1036" name="Google Shape;1574;p40"/>
              <p:cNvSpPr/>
              <p:nvPr/>
            </p:nvSpPr>
            <p:spPr>
              <a:xfrm>
                <a:off x="4343600" y="3943844"/>
                <a:ext cx="43580" cy="37312"/>
              </a:xfrm>
              <a:custGeom>
                <a:avLst/>
                <a:gdLst/>
                <a:ahLst/>
                <a:cxnLst/>
                <a:rect l="l" t="t" r="r" b="b"/>
                <a:pathLst>
                  <a:path w="5541" h="4744" extrusionOk="0">
                    <a:moveTo>
                      <a:pt x="3156" y="1"/>
                    </a:moveTo>
                    <a:cubicBezTo>
                      <a:pt x="2574" y="1"/>
                      <a:pt x="1982" y="218"/>
                      <a:pt x="1500" y="703"/>
                    </a:cubicBezTo>
                    <a:cubicBezTo>
                      <a:pt x="0" y="2191"/>
                      <a:pt x="1065" y="4743"/>
                      <a:pt x="3169" y="4743"/>
                    </a:cubicBezTo>
                    <a:cubicBezTo>
                      <a:pt x="4476" y="4731"/>
                      <a:pt x="5528" y="3679"/>
                      <a:pt x="5540" y="2372"/>
                    </a:cubicBezTo>
                    <a:cubicBezTo>
                      <a:pt x="5540" y="949"/>
                      <a:pt x="4373" y="1"/>
                      <a:pt x="31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575;p40"/>
              <p:cNvSpPr/>
              <p:nvPr/>
            </p:nvSpPr>
            <p:spPr>
              <a:xfrm>
                <a:off x="4359581" y="3953557"/>
                <a:ext cx="17893" cy="17893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2275" extrusionOk="0">
                    <a:moveTo>
                      <a:pt x="1137" y="0"/>
                    </a:moveTo>
                    <a:cubicBezTo>
                      <a:pt x="508" y="0"/>
                      <a:pt x="0" y="508"/>
                      <a:pt x="0" y="1137"/>
                    </a:cubicBezTo>
                    <a:cubicBezTo>
                      <a:pt x="0" y="1766"/>
                      <a:pt x="508" y="2274"/>
                      <a:pt x="1137" y="2274"/>
                    </a:cubicBezTo>
                    <a:cubicBezTo>
                      <a:pt x="1766" y="2274"/>
                      <a:pt x="2275" y="1766"/>
                      <a:pt x="2275" y="1137"/>
                    </a:cubicBezTo>
                    <a:cubicBezTo>
                      <a:pt x="2275" y="508"/>
                      <a:pt x="1766" y="0"/>
                      <a:pt x="11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3" name="Google Shape;1576;p40"/>
            <p:cNvGrpSpPr/>
            <p:nvPr/>
          </p:nvGrpSpPr>
          <p:grpSpPr>
            <a:xfrm>
              <a:off x="2011980" y="2469677"/>
              <a:ext cx="53183" cy="45588"/>
              <a:chOff x="4172339" y="3381693"/>
              <a:chExt cx="31499" cy="27001"/>
            </a:xfrm>
          </p:grpSpPr>
          <p:sp>
            <p:nvSpPr>
              <p:cNvPr id="1034" name="Google Shape;1577;p40"/>
              <p:cNvSpPr/>
              <p:nvPr/>
            </p:nvSpPr>
            <p:spPr>
              <a:xfrm>
                <a:off x="4172339" y="3381693"/>
                <a:ext cx="31499" cy="27001"/>
              </a:xfrm>
              <a:custGeom>
                <a:avLst/>
                <a:gdLst/>
                <a:ahLst/>
                <a:cxnLst/>
                <a:rect l="l" t="t" r="r" b="b"/>
                <a:pathLst>
                  <a:path w="4005" h="3433" extrusionOk="0">
                    <a:moveTo>
                      <a:pt x="2285" y="1"/>
                    </a:moveTo>
                    <a:cubicBezTo>
                      <a:pt x="1866" y="1"/>
                      <a:pt x="1438" y="157"/>
                      <a:pt x="1090" y="505"/>
                    </a:cubicBezTo>
                    <a:cubicBezTo>
                      <a:pt x="1" y="1581"/>
                      <a:pt x="775" y="3420"/>
                      <a:pt x="2299" y="3432"/>
                    </a:cubicBezTo>
                    <a:cubicBezTo>
                      <a:pt x="3243" y="3420"/>
                      <a:pt x="4005" y="2658"/>
                      <a:pt x="4005" y="1714"/>
                    </a:cubicBezTo>
                    <a:cubicBezTo>
                      <a:pt x="4005" y="683"/>
                      <a:pt x="3163" y="1"/>
                      <a:pt x="22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578;p40"/>
              <p:cNvSpPr/>
              <p:nvPr/>
            </p:nvSpPr>
            <p:spPr>
              <a:xfrm>
                <a:off x="4185285" y="3391367"/>
                <a:ext cx="8856" cy="760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67" extrusionOk="0">
                    <a:moveTo>
                      <a:pt x="653" y="1"/>
                    </a:moveTo>
                    <a:cubicBezTo>
                      <a:pt x="218" y="1"/>
                      <a:pt x="0" y="521"/>
                      <a:pt x="302" y="823"/>
                    </a:cubicBezTo>
                    <a:cubicBezTo>
                      <a:pt x="401" y="922"/>
                      <a:pt x="523" y="967"/>
                      <a:pt x="643" y="967"/>
                    </a:cubicBezTo>
                    <a:cubicBezTo>
                      <a:pt x="889" y="967"/>
                      <a:pt x="1125" y="778"/>
                      <a:pt x="1125" y="484"/>
                    </a:cubicBezTo>
                    <a:cubicBezTo>
                      <a:pt x="1125" y="218"/>
                      <a:pt x="919" y="1"/>
                      <a:pt x="65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8654143" y="459066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1"/>
    </mc:Choice>
    <mc:Fallback>
      <p:transition spd="slow" advTm="140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 smtClean="0"/>
              <a:t>OVERVIEW</a:t>
            </a:r>
            <a:endParaRPr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500953" y="1066800"/>
            <a:ext cx="10964" cy="314498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6" name="Google Shape;146;p28"/>
          <p:cNvSpPr txBox="1"/>
          <p:nvPr/>
        </p:nvSpPr>
        <p:spPr>
          <a:xfrm>
            <a:off x="6616192" y="198745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Have real life interactions more. Achievements and points system make real life feel like a game</a:t>
            </a:r>
            <a:endParaRPr sz="1100" dirty="0">
              <a:solidFill>
                <a:schemeClr val="tx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343942" y="275738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Maintains Security and safety in the neighbourhood </a:t>
            </a:r>
            <a:endParaRPr sz="1200" dirty="0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616192" y="339668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Urgent/emergency section enables you help from nearby people during strife.</a:t>
            </a:r>
          </a:p>
        </p:txBody>
      </p:sp>
      <p:sp>
        <p:nvSpPr>
          <p:cNvPr id="149" name="Google Shape;149;p28"/>
          <p:cNvSpPr txBox="1"/>
          <p:nvPr/>
        </p:nvSpPr>
        <p:spPr>
          <a:xfrm>
            <a:off x="4343942" y="198745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Interactive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616192" y="275738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Security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4343942" y="339861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Emergency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/>
          <p:nvPr/>
        </p:nvCxnSpPr>
        <p:spPr>
          <a:xfrm>
            <a:off x="5838875" y="-376311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407642" y="2300654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407642" y="3070589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flipV="1">
            <a:off x="6407642" y="3709888"/>
            <a:ext cx="208550" cy="19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44;p28"/>
          <p:cNvSpPr txBox="1"/>
          <p:nvPr/>
        </p:nvSpPr>
        <p:spPr>
          <a:xfrm>
            <a:off x="4343942" y="132767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Connect with people who are near you</a:t>
            </a:r>
          </a:p>
        </p:txBody>
      </p:sp>
      <p:sp>
        <p:nvSpPr>
          <p:cNvPr id="18" name="Google Shape;145;p28"/>
          <p:cNvSpPr txBox="1"/>
          <p:nvPr/>
        </p:nvSpPr>
        <p:spPr>
          <a:xfrm>
            <a:off x="6616192" y="132767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Connecting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9" name="Google Shape;152;p28"/>
          <p:cNvCxnSpPr>
            <a:stCxn id="17" idx="3"/>
            <a:endCxn id="18" idx="1"/>
          </p:cNvCxnSpPr>
          <p:nvPr/>
        </p:nvCxnSpPr>
        <p:spPr>
          <a:xfrm>
            <a:off x="6407642" y="1640878"/>
            <a:ext cx="20855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Box 3"/>
          <p:cNvSpPr txBox="1"/>
          <p:nvPr/>
        </p:nvSpPr>
        <p:spPr>
          <a:xfrm>
            <a:off x="8453535" y="450202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4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"/>
    </mc:Choice>
    <mc:Fallback>
      <p:transition spd="slow" advTm="121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subTitle" idx="2"/>
          </p:nvPr>
        </p:nvSpPr>
        <p:spPr>
          <a:xfrm>
            <a:off x="5696254" y="3294157"/>
            <a:ext cx="2507732" cy="712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800" dirty="0" smtClean="0"/>
              <a:t>Tab</a:t>
            </a:r>
          </a:p>
          <a:p>
            <a:pPr marL="0" indent="0"/>
            <a:r>
              <a:rPr lang="en-US" dirty="0" smtClean="0"/>
              <a:t>(ride, </a:t>
            </a:r>
            <a:r>
              <a:rPr lang="en-US" dirty="0" err="1" smtClean="0"/>
              <a:t>Restaurent</a:t>
            </a:r>
            <a:r>
              <a:rPr lang="en-US" dirty="0" smtClean="0"/>
              <a:t> Buddy, Help, Quests, </a:t>
            </a:r>
            <a:r>
              <a:rPr lang="en-US" dirty="0" err="1" smtClean="0"/>
              <a:t>Achievements,Map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Features</a:t>
            </a:r>
            <a:endParaRPr dirty="0"/>
          </a:p>
        </p:txBody>
      </p:sp>
      <p:grpSp>
        <p:nvGrpSpPr>
          <p:cNvPr id="187" name="Google Shape;187;p31"/>
          <p:cNvGrpSpPr/>
          <p:nvPr/>
        </p:nvGrpSpPr>
        <p:grpSpPr>
          <a:xfrm>
            <a:off x="377429" y="3520451"/>
            <a:ext cx="379930" cy="381002"/>
            <a:chOff x="1197950" y="238125"/>
            <a:chExt cx="5204525" cy="5219200"/>
          </a:xfrm>
        </p:grpSpPr>
        <p:sp>
          <p:nvSpPr>
            <p:cNvPr id="188" name="Google Shape;188;p31"/>
            <p:cNvSpPr/>
            <p:nvPr/>
          </p:nvSpPr>
          <p:spPr>
            <a:xfrm>
              <a:off x="11979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43117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1431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173617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197950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197950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1197950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197950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2028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2028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5387150" y="1417325"/>
              <a:ext cx="1015325" cy="3126625"/>
            </a:xfrm>
            <a:custGeom>
              <a:avLst/>
              <a:gdLst/>
              <a:ahLst/>
              <a:cxnLst/>
              <a:rect l="l" t="t" r="r" b="b"/>
              <a:pathLst>
                <a:path w="40613" h="125065" extrusionOk="0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5711725" y="1951475"/>
              <a:ext cx="457525" cy="838350"/>
            </a:xfrm>
            <a:custGeom>
              <a:avLst/>
              <a:gdLst/>
              <a:ahLst/>
              <a:cxnLst/>
              <a:rect l="l" t="t" r="r" b="b"/>
              <a:pathLst>
                <a:path w="18301" h="33534" extrusionOk="0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6016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5711725" y="2923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6169225" y="468665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6169225" y="4996525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6169225" y="5304800"/>
              <a:ext cx="233250" cy="152525"/>
            </a:xfrm>
            <a:custGeom>
              <a:avLst/>
              <a:gdLst/>
              <a:ahLst/>
              <a:cxnLst/>
              <a:rect l="l" t="t" r="r" b="b"/>
              <a:pathLst>
                <a:path w="9330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6321725" y="3626500"/>
              <a:ext cx="80750" cy="152525"/>
            </a:xfrm>
            <a:custGeom>
              <a:avLst/>
              <a:gdLst/>
              <a:ahLst/>
              <a:cxnLst/>
              <a:rect l="l" t="t" r="r" b="b"/>
              <a:pathLst>
                <a:path w="3230" h="6101" extrusionOk="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6245050" y="558600"/>
              <a:ext cx="152525" cy="706250"/>
            </a:xfrm>
            <a:custGeom>
              <a:avLst/>
              <a:gdLst/>
              <a:ahLst/>
              <a:cxnLst/>
              <a:rect l="l" t="t" r="r" b="b"/>
              <a:pathLst>
                <a:path w="6101" h="28250" extrusionOk="0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6245050" y="238125"/>
              <a:ext cx="152525" cy="168000"/>
            </a:xfrm>
            <a:custGeom>
              <a:avLst/>
              <a:gdLst/>
              <a:ahLst/>
              <a:cxnLst/>
              <a:rect l="l" t="t" r="r" b="b"/>
              <a:pathLst>
                <a:path w="6101" h="6720" extrusionOk="0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2327425" y="3608550"/>
              <a:ext cx="152500" cy="152525"/>
            </a:xfrm>
            <a:custGeom>
              <a:avLst/>
              <a:gdLst/>
              <a:ahLst/>
              <a:cxnLst/>
              <a:rect l="l" t="t" r="r" b="b"/>
              <a:pathLst>
                <a:path w="6100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26324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4747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5052800" y="3608550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937400" y="3379400"/>
              <a:ext cx="1677500" cy="610025"/>
            </a:xfrm>
            <a:custGeom>
              <a:avLst/>
              <a:gdLst/>
              <a:ahLst/>
              <a:cxnLst/>
              <a:rect l="l" t="t" r="r" b="b"/>
              <a:pathLst>
                <a:path w="67100" h="24401" extrusionOk="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2618550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991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296025" y="2159425"/>
              <a:ext cx="152525" cy="610025"/>
            </a:xfrm>
            <a:custGeom>
              <a:avLst/>
              <a:gdLst/>
              <a:ahLst/>
              <a:cxnLst/>
              <a:rect l="l" t="t" r="r" b="b"/>
              <a:pathLst>
                <a:path w="6101" h="24401" extrusionOk="0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2923550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3456875" y="2159425"/>
              <a:ext cx="381675" cy="610025"/>
            </a:xfrm>
            <a:custGeom>
              <a:avLst/>
              <a:gdLst/>
              <a:ahLst/>
              <a:cxnLst/>
              <a:rect l="l" t="t" r="r" b="b"/>
              <a:pathLst>
                <a:path w="15267" h="24401" extrusionOk="0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4601025" y="2159425"/>
              <a:ext cx="380850" cy="610025"/>
            </a:xfrm>
            <a:custGeom>
              <a:avLst/>
              <a:gdLst/>
              <a:ahLst/>
              <a:cxnLst/>
              <a:rect l="l" t="t" r="r" b="b"/>
              <a:pathLst>
                <a:path w="15234" h="24401" extrusionOk="0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1"/>
          <p:cNvGrpSpPr/>
          <p:nvPr/>
        </p:nvGrpSpPr>
        <p:grpSpPr>
          <a:xfrm>
            <a:off x="5091349" y="3519416"/>
            <a:ext cx="379767" cy="380480"/>
            <a:chOff x="1195500" y="238125"/>
            <a:chExt cx="5209425" cy="5219200"/>
          </a:xfrm>
        </p:grpSpPr>
        <p:sp>
          <p:nvSpPr>
            <p:cNvPr id="220" name="Google Shape;220;p31"/>
            <p:cNvSpPr/>
            <p:nvPr/>
          </p:nvSpPr>
          <p:spPr>
            <a:xfrm>
              <a:off x="2651175" y="2689500"/>
              <a:ext cx="2460375" cy="2767825"/>
            </a:xfrm>
            <a:custGeom>
              <a:avLst/>
              <a:gdLst/>
              <a:ahLst/>
              <a:cxnLst/>
              <a:rect l="l" t="t" r="r" b="b"/>
              <a:pathLst>
                <a:path w="98415" h="110713" extrusionOk="0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3111100" y="774700"/>
              <a:ext cx="1531525" cy="1531525"/>
            </a:xfrm>
            <a:custGeom>
              <a:avLst/>
              <a:gdLst/>
              <a:ahLst/>
              <a:cxnLst/>
              <a:rect l="l" t="t" r="r" b="b"/>
              <a:pathLst>
                <a:path w="61261" h="61261" extrusionOk="0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3800200" y="1463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3800200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996950" y="679300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708250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996950" y="2223025"/>
              <a:ext cx="216125" cy="216950"/>
            </a:xfrm>
            <a:custGeom>
              <a:avLst/>
              <a:gdLst/>
              <a:ahLst/>
              <a:cxnLst/>
              <a:rect l="l" t="t" r="r" b="b"/>
              <a:pathLst>
                <a:path w="8645" h="8678" extrusionOk="0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3800200" y="25745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539850" y="2223025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4891325" y="14825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4539850" y="67930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34976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40391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3497650" y="17027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4039150" y="1161250"/>
              <a:ext cx="216950" cy="216950"/>
            </a:xfrm>
            <a:custGeom>
              <a:avLst/>
              <a:gdLst/>
              <a:ahLst/>
              <a:cxnLst/>
              <a:rect l="l" t="t" r="r" b="b"/>
              <a:pathLst>
                <a:path w="8678" h="8678" extrusionOk="0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351275" y="716800"/>
              <a:ext cx="728275" cy="727450"/>
            </a:xfrm>
            <a:custGeom>
              <a:avLst/>
              <a:gdLst/>
              <a:ahLst/>
              <a:cxnLst/>
              <a:rect l="l" t="t" r="r" b="b"/>
              <a:pathLst>
                <a:path w="29131" h="29098" extrusionOk="0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5638325" y="3914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5638325" y="1617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625157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025900" y="10038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5638325" y="10038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520900" y="793475"/>
              <a:ext cx="728250" cy="727450"/>
            </a:xfrm>
            <a:custGeom>
              <a:avLst/>
              <a:gdLst/>
              <a:ahLst/>
              <a:cxnLst/>
              <a:rect l="l" t="t" r="r" b="b"/>
              <a:pathLst>
                <a:path w="29130" h="29098" extrusionOk="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808750" y="4680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808750" y="16937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2421200" y="10805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19550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808750" y="10805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2114575" y="238125"/>
              <a:ext cx="1379025" cy="478700"/>
            </a:xfrm>
            <a:custGeom>
              <a:avLst/>
              <a:gdLst/>
              <a:ahLst/>
              <a:cxnLst/>
              <a:rect l="l" t="t" r="r" b="b"/>
              <a:pathLst>
                <a:path w="55161" h="19148" extrusionOk="0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402450" y="831800"/>
              <a:ext cx="632025" cy="402050"/>
            </a:xfrm>
            <a:custGeom>
              <a:avLst/>
              <a:gdLst/>
              <a:ahLst/>
              <a:cxnLst/>
              <a:rect l="l" t="t" r="r" b="b"/>
              <a:pathLst>
                <a:path w="25281" h="16082" extrusionOk="0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114575" y="1540450"/>
              <a:ext cx="785350" cy="632050"/>
            </a:xfrm>
            <a:custGeom>
              <a:avLst/>
              <a:gdLst/>
              <a:ahLst/>
              <a:cxnLst/>
              <a:rect l="l" t="t" r="r" b="b"/>
              <a:pathLst>
                <a:path w="31414" h="25282" extrusionOk="0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1272150" y="1387150"/>
              <a:ext cx="306675" cy="383300"/>
            </a:xfrm>
            <a:custGeom>
              <a:avLst/>
              <a:gdLst/>
              <a:ahLst/>
              <a:cxnLst/>
              <a:rect l="l" t="t" r="r" b="b"/>
              <a:pathLst>
                <a:path w="12267" h="15332" extrusionOk="0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06825" y="391425"/>
              <a:ext cx="1206150" cy="383300"/>
            </a:xfrm>
            <a:custGeom>
              <a:avLst/>
              <a:gdLst/>
              <a:ahLst/>
              <a:cxnLst/>
              <a:rect l="l" t="t" r="r" b="b"/>
              <a:pathLst>
                <a:path w="48246" h="15332" extrusionOk="0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662175" y="1080525"/>
              <a:ext cx="210425" cy="306650"/>
            </a:xfrm>
            <a:custGeom>
              <a:avLst/>
              <a:gdLst/>
              <a:ahLst/>
              <a:cxnLst/>
              <a:rect l="l" t="t" r="r" b="b"/>
              <a:pathLst>
                <a:path w="8417" h="12266" extrusionOk="0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3340250" y="2382875"/>
              <a:ext cx="230000" cy="306650"/>
            </a:xfrm>
            <a:custGeom>
              <a:avLst/>
              <a:gdLst/>
              <a:ahLst/>
              <a:cxnLst/>
              <a:rect l="l" t="t" r="r" b="b"/>
              <a:pathLst>
                <a:path w="9200" h="12266" extrusionOk="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719275" y="1847075"/>
              <a:ext cx="613275" cy="382500"/>
            </a:xfrm>
            <a:custGeom>
              <a:avLst/>
              <a:gdLst/>
              <a:ahLst/>
              <a:cxnLst/>
              <a:rect l="l" t="t" r="r" b="b"/>
              <a:pathLst>
                <a:path w="24531" h="15300" extrusionOk="0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6021625" y="1463800"/>
              <a:ext cx="306650" cy="383300"/>
            </a:xfrm>
            <a:custGeom>
              <a:avLst/>
              <a:gdLst/>
              <a:ahLst/>
              <a:cxnLst/>
              <a:rect l="l" t="t" r="r" b="b"/>
              <a:pathLst>
                <a:path w="12266" h="15332" extrusionOk="0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6098275" y="314775"/>
              <a:ext cx="306650" cy="306650"/>
            </a:xfrm>
            <a:custGeom>
              <a:avLst/>
              <a:gdLst/>
              <a:ahLst/>
              <a:cxnLst/>
              <a:rect l="l" t="t" r="r" b="b"/>
              <a:pathLst>
                <a:path w="12266" h="12266" extrusionOk="0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2976550" y="4087250"/>
              <a:ext cx="153350" cy="325425"/>
            </a:xfrm>
            <a:custGeom>
              <a:avLst/>
              <a:gdLst/>
              <a:ahLst/>
              <a:cxnLst/>
              <a:rect l="l" t="t" r="r" b="b"/>
              <a:pathLst>
                <a:path w="6134" h="13017" extrusionOk="0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9" name="Google Shape;259;p31"/>
          <p:cNvCxnSpPr/>
          <p:nvPr/>
        </p:nvCxnSpPr>
        <p:spPr>
          <a:xfrm>
            <a:off x="5630208" y="3346506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3" name="Google Shape;353;p31"/>
          <p:cNvCxnSpPr/>
          <p:nvPr/>
        </p:nvCxnSpPr>
        <p:spPr>
          <a:xfrm>
            <a:off x="916363" y="1383691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54" name="Google Shape;354;p31"/>
          <p:cNvCxnSpPr/>
          <p:nvPr/>
        </p:nvCxnSpPr>
        <p:spPr>
          <a:xfrm>
            <a:off x="916363" y="3347802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55" name="Google Shape;355;p31"/>
          <p:cNvGrpSpPr/>
          <p:nvPr/>
        </p:nvGrpSpPr>
        <p:grpSpPr>
          <a:xfrm>
            <a:off x="419230" y="1462110"/>
            <a:ext cx="379870" cy="403444"/>
            <a:chOff x="1343100" y="238125"/>
            <a:chExt cx="4914225" cy="5219200"/>
          </a:xfrm>
        </p:grpSpPr>
        <p:sp>
          <p:nvSpPr>
            <p:cNvPr id="356" name="Google Shape;356;p31"/>
            <p:cNvSpPr/>
            <p:nvPr/>
          </p:nvSpPr>
          <p:spPr>
            <a:xfrm>
              <a:off x="4110900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41672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193475" y="29145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499275" y="29145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34677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26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958400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64225" y="32203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334677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36526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958400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264225" y="2608750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499275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805100" y="352620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110900" y="352620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499275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805100" y="230295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110900" y="230295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505200" y="3985325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791625" y="1461350"/>
              <a:ext cx="4180275" cy="3384350"/>
            </a:xfrm>
            <a:custGeom>
              <a:avLst/>
              <a:gdLst/>
              <a:ahLst/>
              <a:cxnLst/>
              <a:rect l="l" t="t" r="r" b="b"/>
              <a:pathLst>
                <a:path w="167211" h="135374" extrusionOk="0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970225" y="4367775"/>
              <a:ext cx="688300" cy="152525"/>
            </a:xfrm>
            <a:custGeom>
              <a:avLst/>
              <a:gdLst/>
              <a:ahLst/>
              <a:cxnLst/>
              <a:rect l="l" t="t" r="r" b="b"/>
              <a:pathLst>
                <a:path w="27532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1664425" y="4367775"/>
              <a:ext cx="152525" cy="152525"/>
            </a:xfrm>
            <a:custGeom>
              <a:avLst/>
              <a:gdLst/>
              <a:ahLst/>
              <a:cxnLst/>
              <a:rect l="l" t="t" r="r" b="b"/>
              <a:pathLst>
                <a:path w="6101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1664425" y="4673600"/>
              <a:ext cx="381675" cy="152525"/>
            </a:xfrm>
            <a:custGeom>
              <a:avLst/>
              <a:gdLst/>
              <a:ahLst/>
              <a:cxnLst/>
              <a:rect l="l" t="t" r="r" b="b"/>
              <a:pathLst>
                <a:path w="15267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2199375" y="4673600"/>
              <a:ext cx="153350" cy="152525"/>
            </a:xfrm>
            <a:custGeom>
              <a:avLst/>
              <a:gdLst/>
              <a:ahLst/>
              <a:cxnLst/>
              <a:rect l="l" t="t" r="r" b="b"/>
              <a:pathLst>
                <a:path w="6134" h="6101" extrusionOk="0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2505200" y="4673600"/>
              <a:ext cx="153325" cy="152525"/>
            </a:xfrm>
            <a:custGeom>
              <a:avLst/>
              <a:gdLst/>
              <a:ahLst/>
              <a:cxnLst/>
              <a:rect l="l" t="t" r="r" b="b"/>
              <a:pathLst>
                <a:path w="6133" h="6101" extrusionOk="0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1664425" y="4979400"/>
              <a:ext cx="994100" cy="152525"/>
            </a:xfrm>
            <a:custGeom>
              <a:avLst/>
              <a:gdLst/>
              <a:ahLst/>
              <a:cxnLst/>
              <a:rect l="l" t="t" r="r" b="b"/>
              <a:pathLst>
                <a:path w="39764" h="6101" extrusionOk="0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4799175" y="469235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105000" y="4692350"/>
              <a:ext cx="1152325" cy="153350"/>
            </a:xfrm>
            <a:custGeom>
              <a:avLst/>
              <a:gdLst/>
              <a:ahLst/>
              <a:cxnLst/>
              <a:rect l="l" t="t" r="r" b="b"/>
              <a:pathLst>
                <a:path w="4609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105000" y="499817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5410800" y="499817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717425" y="4998175"/>
              <a:ext cx="539900" cy="153325"/>
            </a:xfrm>
            <a:custGeom>
              <a:avLst/>
              <a:gdLst/>
              <a:ahLst/>
              <a:cxnLst/>
              <a:rect l="l" t="t" r="r" b="b"/>
              <a:pathLst>
                <a:path w="2159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5105000" y="5303975"/>
              <a:ext cx="846500" cy="153350"/>
            </a:xfrm>
            <a:custGeom>
              <a:avLst/>
              <a:gdLst/>
              <a:ahLst/>
              <a:cxnLst/>
              <a:rect l="l" t="t" r="r" b="b"/>
              <a:pathLst>
                <a:path w="33860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6104800" y="5303975"/>
              <a:ext cx="152525" cy="153350"/>
            </a:xfrm>
            <a:custGeom>
              <a:avLst/>
              <a:gdLst/>
              <a:ahLst/>
              <a:cxnLst/>
              <a:rect l="l" t="t" r="r" b="b"/>
              <a:pathLst>
                <a:path w="6101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05100" y="1155550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05100" y="2381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4110900" y="238125"/>
              <a:ext cx="841625" cy="153325"/>
            </a:xfrm>
            <a:custGeom>
              <a:avLst/>
              <a:gdLst/>
              <a:ahLst/>
              <a:cxnLst/>
              <a:rect l="l" t="t" r="r" b="b"/>
              <a:pathLst>
                <a:path w="33665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05100" y="543925"/>
              <a:ext cx="535800" cy="153325"/>
            </a:xfrm>
            <a:custGeom>
              <a:avLst/>
              <a:gdLst/>
              <a:ahLst/>
              <a:cxnLst/>
              <a:rect l="l" t="t" r="r" b="b"/>
              <a:pathLst>
                <a:path w="21432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493375" y="543925"/>
              <a:ext cx="153325" cy="153325"/>
            </a:xfrm>
            <a:custGeom>
              <a:avLst/>
              <a:gdLst/>
              <a:ahLst/>
              <a:cxnLst/>
              <a:rect l="l" t="t" r="r" b="b"/>
              <a:pathLst>
                <a:path w="6133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799175" y="5439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805100" y="849725"/>
              <a:ext cx="841600" cy="153350"/>
            </a:xfrm>
            <a:custGeom>
              <a:avLst/>
              <a:gdLst/>
              <a:ahLst/>
              <a:cxnLst/>
              <a:rect l="l" t="t" r="r" b="b"/>
              <a:pathLst>
                <a:path w="336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4799175" y="84972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276050" y="2914575"/>
              <a:ext cx="152500" cy="153325"/>
            </a:xfrm>
            <a:custGeom>
              <a:avLst/>
              <a:gdLst/>
              <a:ahLst/>
              <a:cxnLst/>
              <a:rect l="l" t="t" r="r" b="b"/>
              <a:pathLst>
                <a:path w="6100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5334975" y="2914575"/>
              <a:ext cx="152525" cy="153325"/>
            </a:xfrm>
            <a:custGeom>
              <a:avLst/>
              <a:gdLst/>
              <a:ahLst/>
              <a:cxnLst/>
              <a:rect l="l" t="t" r="r" b="b"/>
              <a:pathLst>
                <a:path w="6101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1343100" y="43677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1343100" y="4675225"/>
              <a:ext cx="168025" cy="153350"/>
            </a:xfrm>
            <a:custGeom>
              <a:avLst/>
              <a:gdLst/>
              <a:ahLst/>
              <a:cxnLst/>
              <a:rect l="l" t="t" r="r" b="b"/>
              <a:pathLst>
                <a:path w="6721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1343100" y="4983475"/>
              <a:ext cx="168025" cy="152525"/>
            </a:xfrm>
            <a:custGeom>
              <a:avLst/>
              <a:gdLst/>
              <a:ahLst/>
              <a:cxnLst/>
              <a:rect l="l" t="t" r="r" b="b"/>
              <a:pathLst>
                <a:path w="6721" h="6101" extrusionOk="0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184;p31"/>
          <p:cNvSpPr txBox="1">
            <a:spLocks/>
          </p:cNvSpPr>
          <p:nvPr/>
        </p:nvSpPr>
        <p:spPr>
          <a:xfrm>
            <a:off x="5685261" y="2339603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endParaRPr lang="en-US" sz="1100" dirty="0"/>
          </a:p>
        </p:txBody>
      </p:sp>
      <p:cxnSp>
        <p:nvCxnSpPr>
          <p:cNvPr id="499" name="Google Shape;258;p31"/>
          <p:cNvCxnSpPr/>
          <p:nvPr/>
        </p:nvCxnSpPr>
        <p:spPr>
          <a:xfrm>
            <a:off x="5630298" y="1317602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00" name="Google Shape;260;p31"/>
          <p:cNvGrpSpPr/>
          <p:nvPr/>
        </p:nvGrpSpPr>
        <p:grpSpPr>
          <a:xfrm>
            <a:off x="5091349" y="1490773"/>
            <a:ext cx="379958" cy="379958"/>
            <a:chOff x="1190625" y="238125"/>
            <a:chExt cx="5219200" cy="5219200"/>
          </a:xfrm>
        </p:grpSpPr>
        <p:sp>
          <p:nvSpPr>
            <p:cNvPr id="501" name="Google Shape;261;p31"/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62;p31"/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63;p31"/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64;p31"/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65;p31"/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66;p31"/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67;p31"/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68;p31"/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69;p31"/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70;p31"/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71;p31"/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72;p31"/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73;p31"/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74;p31"/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75;p31"/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76;p31"/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77;p31"/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78;p31"/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79;p31"/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80;p31"/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81;p31"/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82;p31"/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83;p31"/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84;p31"/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85;p31"/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86;p31"/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87;p31"/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88;p31"/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89;p31"/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90;p31"/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91;p31"/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92;p31"/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93;p31"/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94;p31"/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95;p31"/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96;p31"/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97;p31"/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98;p31"/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99;p31"/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00;p31"/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01;p31"/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02;p31"/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03;p31"/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04;p31"/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05;p31"/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06;p31"/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07;p31"/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08;p31"/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09;p31"/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10;p31"/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11;p31"/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12;p31"/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13;p31"/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14;p31"/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15;p31"/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16;p31"/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17;p31"/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18;p31"/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19;p31"/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20;p31"/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21;p31"/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22;p31"/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23;p31"/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24;p31"/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25;p31"/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26;p31"/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27;p31"/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28;p31"/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29;p31"/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30;p31"/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31;p31"/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32;p31"/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33;p31"/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34;p31"/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35;p31"/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36;p31"/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37;p31"/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38;p31"/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39;p31"/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40;p31"/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41;p31"/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42;p31"/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43;p31"/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44;p31"/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45;p31"/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46;p31"/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47;p31"/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48;p31"/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49;p31"/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50;p31"/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51;p31"/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352;p31"/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183;p31"/>
          <p:cNvSpPr txBox="1">
            <a:spLocks/>
          </p:cNvSpPr>
          <p:nvPr/>
        </p:nvSpPr>
        <p:spPr>
          <a:xfrm>
            <a:off x="5696254" y="1273170"/>
            <a:ext cx="2208600" cy="91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1600" dirty="0" smtClean="0"/>
              <a:t>Admin Panel Dashboard</a:t>
            </a:r>
          </a:p>
          <a:p>
            <a:pPr marL="0" indent="0"/>
            <a:r>
              <a:rPr lang="en-US" sz="1100" dirty="0" smtClean="0"/>
              <a:t>(Users,Employee,restaurant </a:t>
            </a:r>
            <a:r>
              <a:rPr lang="en-US" sz="1100" dirty="0" err="1" smtClean="0"/>
              <a:t>buddy,Ride</a:t>
            </a:r>
            <a:r>
              <a:rPr lang="en-US" sz="1100" dirty="0" smtClean="0"/>
              <a:t> share,Emergency Security)</a:t>
            </a:r>
            <a:endParaRPr lang="en-US" sz="1100" dirty="0"/>
          </a:p>
          <a:p>
            <a:pPr marL="0" indent="0"/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03" name="Google Shape;183;p31"/>
          <p:cNvSpPr txBox="1">
            <a:spLocks/>
          </p:cNvSpPr>
          <p:nvPr/>
        </p:nvSpPr>
        <p:spPr>
          <a:xfrm>
            <a:off x="977601" y="3365787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1800" dirty="0" smtClean="0"/>
              <a:t>User</a:t>
            </a:r>
            <a:endParaRPr lang="en-US" sz="1800" dirty="0"/>
          </a:p>
          <a:p>
            <a:pPr marL="0" indent="0"/>
            <a:r>
              <a:rPr lang="en-US" sz="1200" dirty="0" smtClean="0"/>
              <a:t>(</a:t>
            </a:r>
            <a:r>
              <a:rPr lang="en-US" sz="1200" dirty="0" err="1" smtClean="0"/>
              <a:t>Profile,Settings,Messages,Post</a:t>
            </a:r>
            <a:r>
              <a:rPr lang="en-US" sz="1200" dirty="0" smtClean="0"/>
              <a:t> Banners) </a:t>
            </a:r>
            <a:endParaRPr lang="en-US" sz="1200" dirty="0"/>
          </a:p>
        </p:txBody>
      </p:sp>
      <p:sp>
        <p:nvSpPr>
          <p:cNvPr id="405" name="Google Shape;183;p31"/>
          <p:cNvSpPr txBox="1">
            <a:spLocks/>
          </p:cNvSpPr>
          <p:nvPr/>
        </p:nvSpPr>
        <p:spPr>
          <a:xfrm>
            <a:off x="964845" y="1407941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chemeClr val="lt2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US" sz="1800" dirty="0" smtClean="0"/>
              <a:t>Signup/Login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8247759" y="4548674"/>
            <a:ext cx="352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5"/>
    </mc:Choice>
    <mc:Fallback>
      <p:transition spd="slow" advTm="1975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769567" y="2267339"/>
            <a:ext cx="1716833" cy="11196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104" y="551813"/>
            <a:ext cx="7704000" cy="502546"/>
          </a:xfrm>
        </p:spPr>
        <p:txBody>
          <a:bodyPr/>
          <a:lstStyle/>
          <a:p>
            <a:r>
              <a:rPr lang="en-US" dirty="0" smtClean="0"/>
              <a:t>Survey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76" y="1189653"/>
            <a:ext cx="3615613" cy="28784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10104" y="45813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6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7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"/>
    </mc:Choice>
    <mc:Fallback>
      <p:transition spd="slow" advTm="162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ctr">
              <a:buNone/>
            </a:pPr>
            <a:endParaRPr lang="en-US" sz="2000" b="1" dirty="0" smtClean="0"/>
          </a:p>
          <a:p>
            <a:pPr marL="501650" indent="-342900" algn="just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Gathering </a:t>
            </a:r>
            <a:endParaRPr 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01650" indent="-342900" algn="just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01650" indent="-342900" algn="just">
              <a:buFont typeface="Wingdings" panose="05000000000000000000" pitchFamily="2" charset="2"/>
              <a:buChar char="ü"/>
            </a:pPr>
            <a:r>
              <a:rPr lang="en-US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QnA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0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01650" indent="-342900" algn="just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Hosting( for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years)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01650" indent="-342900" algn="just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Domain(for </a:t>
            </a:r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years)</a:t>
            </a:r>
          </a:p>
          <a:p>
            <a:pPr marL="158750" indent="0" algn="just">
              <a:buNone/>
            </a:pP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444750" lvl="5" indent="0" algn="just">
              <a:buNone/>
            </a:pPr>
            <a:r>
              <a:rPr lang="en-US" sz="19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Total </a:t>
            </a:r>
            <a:r>
              <a:rPr lang="en-US" sz="19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153100/- BDT</a:t>
            </a:r>
            <a:endParaRPr lang="en-US" sz="19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444750" lvl="5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Estimation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68139" y="48006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7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8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8"/>
    </mc:Choice>
    <mc:Fallback>
      <p:transition spd="slow" advTm="180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6771" y="1492898"/>
            <a:ext cx="4525348" cy="27198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0000" y="125963"/>
            <a:ext cx="7704000" cy="517849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1" y="636114"/>
            <a:ext cx="5780314" cy="4309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4000" y="463744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8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0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8"/>
    </mc:Choice>
    <mc:Fallback>
      <p:transition spd="slow" advTm="121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522306" y="2258007"/>
            <a:ext cx="1670180" cy="2310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0790" y="94612"/>
            <a:ext cx="7704000" cy="483886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965" y="697241"/>
            <a:ext cx="6190862" cy="41452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56171" y="468863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9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54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8"/>
    </mc:Choice>
    <mc:Fallback>
      <p:transition spd="slow" advTm="85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169</Words>
  <Application>Microsoft Office PowerPoint</Application>
  <PresentationFormat>On-screen Show (16:9)</PresentationFormat>
  <Paragraphs>75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Anton</vt:lpstr>
      <vt:lpstr>Txt_IV50</vt:lpstr>
      <vt:lpstr>Advent Pro Light</vt:lpstr>
      <vt:lpstr>Josefin Slab</vt:lpstr>
      <vt:lpstr>Fira Sans Condensed Light</vt:lpstr>
      <vt:lpstr>Wingdings</vt:lpstr>
      <vt:lpstr>Arial</vt:lpstr>
      <vt:lpstr>Rajdhani</vt:lpstr>
      <vt:lpstr>Ai Tech Agency by Slidesgo</vt:lpstr>
      <vt:lpstr>REALITY &amp; VIRTUAL</vt:lpstr>
      <vt:lpstr>YUMNA ISLAM</vt:lpstr>
      <vt:lpstr>WHAT IS REALITY &amp; VIRTUAL?</vt:lpstr>
      <vt:lpstr>PROJECT OVERVIEW</vt:lpstr>
      <vt:lpstr>Project Features</vt:lpstr>
      <vt:lpstr>Survey</vt:lpstr>
      <vt:lpstr>Project Estimation</vt:lpstr>
      <vt:lpstr>Use Case Diagram</vt:lpstr>
      <vt:lpstr>Sequence Diagram</vt:lpstr>
      <vt:lpstr>Activity Diagram</vt:lpstr>
      <vt:lpstr>Pages</vt:lpstr>
      <vt:lpstr>Pages</vt:lpstr>
      <vt:lpstr>Pages</vt:lpstr>
      <vt:lpstr>Architecture Flow Diagram</vt:lpstr>
      <vt:lpstr>Process Model Incremental Process Model</vt:lpstr>
      <vt:lpstr>Testing Techniques</vt:lpstr>
      <vt:lpstr>Deployment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REALITY-VIRTUAL</dc:title>
  <dc:creator>Alvee</dc:creator>
  <cp:lastModifiedBy>Dell</cp:lastModifiedBy>
  <cp:revision>34</cp:revision>
  <dcterms:modified xsi:type="dcterms:W3CDTF">2022-03-14T18:25:55Z</dcterms:modified>
</cp:coreProperties>
</file>